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57" r:id="rId3"/>
    <p:sldId id="302" r:id="rId4"/>
    <p:sldId id="263" r:id="rId5"/>
    <p:sldId id="260" r:id="rId6"/>
    <p:sldId id="297" r:id="rId7"/>
    <p:sldId id="275" r:id="rId8"/>
    <p:sldId id="300" r:id="rId9"/>
    <p:sldId id="298" r:id="rId10"/>
    <p:sldId id="301" r:id="rId11"/>
    <p:sldId id="299" r:id="rId12"/>
    <p:sldId id="266" r:id="rId13"/>
    <p:sldId id="264" r:id="rId14"/>
    <p:sldId id="303" r:id="rId15"/>
    <p:sldId id="305" r:id="rId16"/>
    <p:sldId id="308" r:id="rId17"/>
    <p:sldId id="309" r:id="rId18"/>
    <p:sldId id="304" r:id="rId19"/>
    <p:sldId id="310" r:id="rId20"/>
    <p:sldId id="311" r:id="rId21"/>
    <p:sldId id="296" r:id="rId22"/>
  </p:sldIdLst>
  <p:sldSz cx="9144000" cy="5143500" type="screen16x9"/>
  <p:notesSz cx="6858000" cy="9144000"/>
  <p:embeddedFontLst>
    <p:embeddedFont>
      <p:font typeface="Fjalla One" panose="020B0604020202020204" charset="0"/>
      <p:regular r:id="rId24"/>
    </p:embeddedFont>
    <p:embeddedFont>
      <p:font typeface="ABeeZee" panose="020B0604020202020204" charset="0"/>
      <p:regular r:id="rId25"/>
      <p:italic r:id="rId26"/>
    </p:embeddedFont>
    <p:embeddedFont>
      <p:font typeface="Archivo Black"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72B39B-EDCF-4A4D-B0E6-4FB486F480A6}">
  <a:tblStyle styleId="{1072B39B-EDCF-4A4D-B0E6-4FB486F480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4" autoAdjust="0"/>
    <p:restoredTop sz="94660"/>
  </p:normalViewPr>
  <p:slideViewPr>
    <p:cSldViewPr snapToGrid="0">
      <p:cViewPr varScale="1">
        <p:scale>
          <a:sx n="90" d="100"/>
          <a:sy n="90" d="100"/>
        </p:scale>
        <p:origin x="7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4476d3f7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4476d3f7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1572bc312b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1572bc312b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53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1572bc312b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1572bc312b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572bc312b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1572bc312b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24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038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205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03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5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62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572bc312b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572bc312b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71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72bc31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572bc31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8"/>
        <p:cNvGrpSpPr/>
        <p:nvPr/>
      </p:nvGrpSpPr>
      <p:grpSpPr>
        <a:xfrm>
          <a:off x="0" y="0"/>
          <a:ext cx="0" cy="0"/>
          <a:chOff x="0" y="0"/>
          <a:chExt cx="0" cy="0"/>
        </a:xfrm>
      </p:grpSpPr>
      <p:sp>
        <p:nvSpPr>
          <p:cNvPr id="4199" name="Google Shape;4199;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0" name="Google Shape;4200;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72bc31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572bc31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92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1572bc312b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1572bc312b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1572bc312b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1572bc312b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1572bc312b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1572bc312b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85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1572bc312b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1572bc312b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44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1572bc312b_0_3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1572bc312b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74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466">
            <a:off x="1047825" y="3464778"/>
            <a:ext cx="44274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1014650" y="1661325"/>
            <a:ext cx="4460700" cy="1744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2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p:nvPr/>
        </p:nvSpPr>
        <p:spPr>
          <a:xfrm rot="-1903742">
            <a:off x="1874187" y="-429300"/>
            <a:ext cx="9660801" cy="6528628"/>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213912">
            <a:off x="-1248797" y="-1671390"/>
            <a:ext cx="4305030" cy="4422789"/>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043044">
            <a:off x="-175907" y="2588339"/>
            <a:ext cx="837161" cy="596471"/>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MAIN_POINT_1_2">
    <p:spTree>
      <p:nvGrpSpPr>
        <p:cNvPr id="1" name="Shape 67"/>
        <p:cNvGrpSpPr/>
        <p:nvPr/>
      </p:nvGrpSpPr>
      <p:grpSpPr>
        <a:xfrm>
          <a:off x="0" y="0"/>
          <a:ext cx="0" cy="0"/>
          <a:chOff x="0" y="0"/>
          <a:chExt cx="0" cy="0"/>
        </a:xfrm>
      </p:grpSpPr>
      <p:sp>
        <p:nvSpPr>
          <p:cNvPr id="68" name="Google Shape;68;p14"/>
          <p:cNvSpPr txBox="1">
            <a:spLocks noGrp="1"/>
          </p:cNvSpPr>
          <p:nvPr>
            <p:ph type="subTitle" idx="1"/>
          </p:nvPr>
        </p:nvSpPr>
        <p:spPr>
          <a:xfrm rot="227">
            <a:off x="720000" y="1299300"/>
            <a:ext cx="4547400" cy="3024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69" name="Google Shape;69;p14"/>
          <p:cNvSpPr txBox="1">
            <a:spLocks noGrp="1"/>
          </p:cNvSpPr>
          <p:nvPr>
            <p:ph type="title"/>
          </p:nvPr>
        </p:nvSpPr>
        <p:spPr>
          <a:xfrm>
            <a:off x="720000" y="540000"/>
            <a:ext cx="7704000" cy="525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70" name="Google Shape;70;p14"/>
          <p:cNvSpPr/>
          <p:nvPr/>
        </p:nvSpPr>
        <p:spPr>
          <a:xfrm rot="684825">
            <a:off x="-1418545" y="-849272"/>
            <a:ext cx="4960312" cy="6887193"/>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9077377">
            <a:off x="4644641" y="-531877"/>
            <a:ext cx="5763544" cy="6406979"/>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77"/>
        <p:cNvGrpSpPr/>
        <p:nvPr/>
      </p:nvGrpSpPr>
      <p:grpSpPr>
        <a:xfrm>
          <a:off x="0" y="0"/>
          <a:ext cx="0" cy="0"/>
          <a:chOff x="0" y="0"/>
          <a:chExt cx="0" cy="0"/>
        </a:xfrm>
      </p:grpSpPr>
      <p:sp>
        <p:nvSpPr>
          <p:cNvPr id="78" name="Google Shape;78;p16"/>
          <p:cNvSpPr/>
          <p:nvPr/>
        </p:nvSpPr>
        <p:spPr>
          <a:xfrm rot="420034">
            <a:off x="-838197" y="-800127"/>
            <a:ext cx="5769460" cy="4542226"/>
          </a:xfrm>
          <a:custGeom>
            <a:avLst/>
            <a:gdLst/>
            <a:ahLst/>
            <a:cxnLst/>
            <a:rect l="l" t="t" r="r" b="b"/>
            <a:pathLst>
              <a:path w="28704" h="22598" extrusionOk="0">
                <a:moveTo>
                  <a:pt x="18301" y="0"/>
                </a:moveTo>
                <a:cubicBezTo>
                  <a:pt x="16792" y="0"/>
                  <a:pt x="15308" y="249"/>
                  <a:pt x="13956" y="536"/>
                </a:cubicBezTo>
                <a:cubicBezTo>
                  <a:pt x="11411" y="1089"/>
                  <a:pt x="9347" y="1770"/>
                  <a:pt x="6877" y="2932"/>
                </a:cubicBezTo>
                <a:cubicBezTo>
                  <a:pt x="4407" y="4075"/>
                  <a:pt x="1567" y="5679"/>
                  <a:pt x="775" y="7984"/>
                </a:cubicBezTo>
                <a:cubicBezTo>
                  <a:pt x="0" y="10270"/>
                  <a:pt x="1272" y="13238"/>
                  <a:pt x="2821" y="16187"/>
                </a:cubicBezTo>
                <a:cubicBezTo>
                  <a:pt x="4388" y="19118"/>
                  <a:pt x="6214" y="22012"/>
                  <a:pt x="8591" y="22511"/>
                </a:cubicBezTo>
                <a:cubicBezTo>
                  <a:pt x="8867" y="22570"/>
                  <a:pt x="9150" y="22598"/>
                  <a:pt x="9440" y="22598"/>
                </a:cubicBezTo>
                <a:cubicBezTo>
                  <a:pt x="11668" y="22598"/>
                  <a:pt x="14286" y="20981"/>
                  <a:pt x="16961" y="19856"/>
                </a:cubicBezTo>
                <a:cubicBezTo>
                  <a:pt x="20003" y="18565"/>
                  <a:pt x="23100" y="17902"/>
                  <a:pt x="25275" y="15856"/>
                </a:cubicBezTo>
                <a:cubicBezTo>
                  <a:pt x="27450" y="13828"/>
                  <a:pt x="28704" y="10417"/>
                  <a:pt x="28078" y="7412"/>
                </a:cubicBezTo>
                <a:cubicBezTo>
                  <a:pt x="27469" y="4407"/>
                  <a:pt x="24962" y="1808"/>
                  <a:pt x="22215" y="702"/>
                </a:cubicBezTo>
                <a:cubicBezTo>
                  <a:pt x="20939" y="188"/>
                  <a:pt x="19611" y="0"/>
                  <a:pt x="1830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2" name="Google Shape;82;p17"/>
          <p:cNvSpPr/>
          <p:nvPr/>
        </p:nvSpPr>
        <p:spPr>
          <a:xfrm>
            <a:off x="205350" y="-1288275"/>
            <a:ext cx="5527182" cy="3474602"/>
          </a:xfrm>
          <a:custGeom>
            <a:avLst/>
            <a:gdLst/>
            <a:ahLst/>
            <a:cxnLst/>
            <a:rect l="l" t="t" r="r" b="b"/>
            <a:pathLst>
              <a:path w="28741" h="30024" extrusionOk="0">
                <a:moveTo>
                  <a:pt x="16290" y="0"/>
                </a:moveTo>
                <a:cubicBezTo>
                  <a:pt x="15349" y="0"/>
                  <a:pt x="14432" y="121"/>
                  <a:pt x="13568" y="372"/>
                </a:cubicBezTo>
                <a:cubicBezTo>
                  <a:pt x="10969" y="1128"/>
                  <a:pt x="8867" y="3064"/>
                  <a:pt x="6802" y="4741"/>
                </a:cubicBezTo>
                <a:cubicBezTo>
                  <a:pt x="4738" y="6401"/>
                  <a:pt x="2728" y="7802"/>
                  <a:pt x="1549" y="9774"/>
                </a:cubicBezTo>
                <a:cubicBezTo>
                  <a:pt x="369" y="11747"/>
                  <a:pt x="0" y="14273"/>
                  <a:pt x="295" y="16742"/>
                </a:cubicBezTo>
                <a:cubicBezTo>
                  <a:pt x="571" y="19232"/>
                  <a:pt x="1492" y="21684"/>
                  <a:pt x="2893" y="24208"/>
                </a:cubicBezTo>
                <a:cubicBezTo>
                  <a:pt x="4295" y="26753"/>
                  <a:pt x="6175" y="29389"/>
                  <a:pt x="8553" y="29923"/>
                </a:cubicBezTo>
                <a:cubicBezTo>
                  <a:pt x="8873" y="29993"/>
                  <a:pt x="9201" y="30024"/>
                  <a:pt x="9538" y="30024"/>
                </a:cubicBezTo>
                <a:cubicBezTo>
                  <a:pt x="11710" y="30024"/>
                  <a:pt x="14224" y="28716"/>
                  <a:pt x="16794" y="27822"/>
                </a:cubicBezTo>
                <a:cubicBezTo>
                  <a:pt x="19743" y="26790"/>
                  <a:pt x="22749" y="26329"/>
                  <a:pt x="24426" y="24577"/>
                </a:cubicBezTo>
                <a:cubicBezTo>
                  <a:pt x="26103" y="22845"/>
                  <a:pt x="26454" y="19839"/>
                  <a:pt x="27099" y="16742"/>
                </a:cubicBezTo>
                <a:cubicBezTo>
                  <a:pt x="27763" y="13645"/>
                  <a:pt x="28740" y="10456"/>
                  <a:pt x="27984" y="7728"/>
                </a:cubicBezTo>
                <a:cubicBezTo>
                  <a:pt x="27247" y="5000"/>
                  <a:pt x="24795" y="2732"/>
                  <a:pt x="22029" y="1386"/>
                </a:cubicBezTo>
                <a:cubicBezTo>
                  <a:pt x="20171" y="488"/>
                  <a:pt x="18181" y="0"/>
                  <a:pt x="16290"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rot="-805115" flipH="1">
            <a:off x="-200037" y="2529415"/>
            <a:ext cx="9144018" cy="3881485"/>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90" name="Google Shape;90;p19"/>
          <p:cNvSpPr/>
          <p:nvPr/>
        </p:nvSpPr>
        <p:spPr>
          <a:xfrm rot="10800000">
            <a:off x="13" y="27"/>
            <a:ext cx="9182012" cy="928923"/>
          </a:xfrm>
          <a:custGeom>
            <a:avLst/>
            <a:gdLst/>
            <a:ahLst/>
            <a:cxnLst/>
            <a:rect l="l" t="t" r="r" b="b"/>
            <a:pathLst>
              <a:path w="84316" h="22719" extrusionOk="0">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1343218" y="19214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20"/>
          <p:cNvSpPr txBox="1">
            <a:spLocks noGrp="1"/>
          </p:cNvSpPr>
          <p:nvPr>
            <p:ph type="subTitle" idx="1"/>
          </p:nvPr>
        </p:nvSpPr>
        <p:spPr>
          <a:xfrm>
            <a:off x="1343217" y="2337887"/>
            <a:ext cx="27420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2" hasCustomPrompt="1"/>
          </p:nvPr>
        </p:nvSpPr>
        <p:spPr>
          <a:xfrm rot="1974">
            <a:off x="5075301" y="138306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20"/>
          <p:cNvSpPr txBox="1">
            <a:spLocks noGrp="1"/>
          </p:cNvSpPr>
          <p:nvPr>
            <p:ph type="title" idx="3" hasCustomPrompt="1"/>
          </p:nvPr>
        </p:nvSpPr>
        <p:spPr>
          <a:xfrm>
            <a:off x="1343375" y="312056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20"/>
          <p:cNvSpPr txBox="1">
            <a:spLocks noGrp="1"/>
          </p:cNvSpPr>
          <p:nvPr>
            <p:ph type="title" idx="4"/>
          </p:nvPr>
        </p:nvSpPr>
        <p:spPr>
          <a:xfrm>
            <a:off x="5064250" y="19214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0"/>
          <p:cNvSpPr txBox="1">
            <a:spLocks noGrp="1"/>
          </p:cNvSpPr>
          <p:nvPr>
            <p:ph type="subTitle" idx="5"/>
          </p:nvPr>
        </p:nvSpPr>
        <p:spPr>
          <a:xfrm>
            <a:off x="5064250" y="2337887"/>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8" name="Google Shape;98;p20"/>
          <p:cNvSpPr txBox="1">
            <a:spLocks noGrp="1"/>
          </p:cNvSpPr>
          <p:nvPr>
            <p:ph type="title" idx="6"/>
          </p:nvPr>
        </p:nvSpPr>
        <p:spPr>
          <a:xfrm>
            <a:off x="1343213" y="36589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9" name="Google Shape;99;p20"/>
          <p:cNvSpPr txBox="1">
            <a:spLocks noGrp="1"/>
          </p:cNvSpPr>
          <p:nvPr>
            <p:ph type="subTitle" idx="7"/>
          </p:nvPr>
        </p:nvSpPr>
        <p:spPr>
          <a:xfrm>
            <a:off x="1343213" y="4075387"/>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00" name="Google Shape;100;p20"/>
          <p:cNvSpPr txBox="1">
            <a:spLocks noGrp="1"/>
          </p:cNvSpPr>
          <p:nvPr>
            <p:ph type="title" idx="8"/>
          </p:nvPr>
        </p:nvSpPr>
        <p:spPr>
          <a:xfrm>
            <a:off x="5064244" y="3658935"/>
            <a:ext cx="2742000" cy="395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1" name="Google Shape;101;p20"/>
          <p:cNvSpPr txBox="1">
            <a:spLocks noGrp="1"/>
          </p:cNvSpPr>
          <p:nvPr>
            <p:ph type="subTitle" idx="9"/>
          </p:nvPr>
        </p:nvSpPr>
        <p:spPr>
          <a:xfrm>
            <a:off x="5064244" y="4075665"/>
            <a:ext cx="27420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2" name="Google Shape;102;p20"/>
          <p:cNvSpPr txBox="1">
            <a:spLocks noGrp="1"/>
          </p:cNvSpPr>
          <p:nvPr>
            <p:ph type="title" idx="13" hasCustomPrompt="1"/>
          </p:nvPr>
        </p:nvSpPr>
        <p:spPr>
          <a:xfrm rot="1973">
            <a:off x="1354125" y="1383068"/>
            <a:ext cx="1045200" cy="417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20"/>
          <p:cNvSpPr txBox="1">
            <a:spLocks noGrp="1"/>
          </p:cNvSpPr>
          <p:nvPr>
            <p:ph type="title" idx="14" hasCustomPrompt="1"/>
          </p:nvPr>
        </p:nvSpPr>
        <p:spPr>
          <a:xfrm rot="987">
            <a:off x="5064093" y="3120718"/>
            <a:ext cx="1044900" cy="41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20"/>
          <p:cNvSpPr/>
          <p:nvPr/>
        </p:nvSpPr>
        <p:spPr>
          <a:xfrm rot="10800000">
            <a:off x="-64" y="-9812"/>
            <a:ext cx="3168317" cy="5153312"/>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p:nvPr/>
        </p:nvSpPr>
        <p:spPr>
          <a:xfrm rot="-5777343">
            <a:off x="5864101" y="150284"/>
            <a:ext cx="5451375" cy="2764382"/>
          </a:xfrm>
          <a:custGeom>
            <a:avLst/>
            <a:gdLst/>
            <a:ahLst/>
            <a:cxnLst/>
            <a:rect l="l" t="t" r="r" b="b"/>
            <a:pathLst>
              <a:path w="84316" h="22719" extrusionOk="0">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p:nvPr/>
        </p:nvSpPr>
        <p:spPr>
          <a:xfrm>
            <a:off x="1518025" y="2767375"/>
            <a:ext cx="717400" cy="587250"/>
          </a:xfrm>
          <a:custGeom>
            <a:avLst/>
            <a:gdLst/>
            <a:ahLst/>
            <a:cxnLst/>
            <a:rect l="l" t="t" r="r" b="b"/>
            <a:pathLst>
              <a:path w="28696" h="23490" extrusionOk="0">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idx="15"/>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114"/>
        <p:cNvGrpSpPr/>
        <p:nvPr/>
      </p:nvGrpSpPr>
      <p:grpSpPr>
        <a:xfrm>
          <a:off x="0" y="0"/>
          <a:ext cx="0" cy="0"/>
          <a:chOff x="0" y="0"/>
          <a:chExt cx="0" cy="0"/>
        </a:xfrm>
      </p:grpSpPr>
      <p:sp>
        <p:nvSpPr>
          <p:cNvPr id="115" name="Google Shape;115;p22"/>
          <p:cNvSpPr txBox="1">
            <a:spLocks noGrp="1"/>
          </p:cNvSpPr>
          <p:nvPr>
            <p:ph type="subTitle" idx="1"/>
          </p:nvPr>
        </p:nvSpPr>
        <p:spPr>
          <a:xfrm rot="333">
            <a:off x="4995375" y="2433825"/>
            <a:ext cx="3096900" cy="1213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2"/>
          <p:cNvSpPr txBox="1">
            <a:spLocks noGrp="1"/>
          </p:cNvSpPr>
          <p:nvPr>
            <p:ph type="title"/>
          </p:nvPr>
        </p:nvSpPr>
        <p:spPr>
          <a:xfrm>
            <a:off x="720000" y="540000"/>
            <a:ext cx="7704000" cy="7479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7" name="Google Shape;117;p22"/>
          <p:cNvSpPr/>
          <p:nvPr/>
        </p:nvSpPr>
        <p:spPr>
          <a:xfrm rot="-2700000">
            <a:off x="-2475517" y="-326368"/>
            <a:ext cx="7403031" cy="5365961"/>
          </a:xfrm>
          <a:custGeom>
            <a:avLst/>
            <a:gdLst/>
            <a:ahLst/>
            <a:cxnLst/>
            <a:rect l="l" t="t" r="r" b="b"/>
            <a:pathLst>
              <a:path w="27617" h="26822" extrusionOk="0">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3667839" y="0"/>
            <a:ext cx="5476138" cy="5143481"/>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3" name="Google Shape;143;p25"/>
          <p:cNvSpPr txBox="1">
            <a:spLocks noGrp="1"/>
          </p:cNvSpPr>
          <p:nvPr>
            <p:ph type="title" idx="2"/>
          </p:nvPr>
        </p:nvSpPr>
        <p:spPr>
          <a:xfrm>
            <a:off x="719994" y="2459650"/>
            <a:ext cx="14394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4" name="Google Shape;144;p25"/>
          <p:cNvSpPr txBox="1">
            <a:spLocks noGrp="1"/>
          </p:cNvSpPr>
          <p:nvPr>
            <p:ph type="subTitle" idx="1"/>
          </p:nvPr>
        </p:nvSpPr>
        <p:spPr>
          <a:xfrm>
            <a:off x="720000" y="2953450"/>
            <a:ext cx="1439400" cy="87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25"/>
          <p:cNvSpPr txBox="1">
            <a:spLocks noGrp="1"/>
          </p:cNvSpPr>
          <p:nvPr>
            <p:ph type="title" idx="3"/>
          </p:nvPr>
        </p:nvSpPr>
        <p:spPr>
          <a:xfrm>
            <a:off x="2812096"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6" name="Google Shape;146;p25"/>
          <p:cNvSpPr txBox="1">
            <a:spLocks noGrp="1"/>
          </p:cNvSpPr>
          <p:nvPr>
            <p:ph type="subTitle" idx="4"/>
          </p:nvPr>
        </p:nvSpPr>
        <p:spPr>
          <a:xfrm>
            <a:off x="2812096"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25"/>
          <p:cNvSpPr txBox="1">
            <a:spLocks noGrp="1"/>
          </p:cNvSpPr>
          <p:nvPr>
            <p:ph type="title" idx="5"/>
          </p:nvPr>
        </p:nvSpPr>
        <p:spPr>
          <a:xfrm>
            <a:off x="4900298"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8" name="Google Shape;148;p25"/>
          <p:cNvSpPr txBox="1">
            <a:spLocks noGrp="1"/>
          </p:cNvSpPr>
          <p:nvPr>
            <p:ph type="subTitle" idx="6"/>
          </p:nvPr>
        </p:nvSpPr>
        <p:spPr>
          <a:xfrm>
            <a:off x="4900298"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25"/>
          <p:cNvSpPr txBox="1">
            <a:spLocks noGrp="1"/>
          </p:cNvSpPr>
          <p:nvPr>
            <p:ph type="title" idx="7"/>
          </p:nvPr>
        </p:nvSpPr>
        <p:spPr>
          <a:xfrm>
            <a:off x="6988500" y="2459650"/>
            <a:ext cx="1435500" cy="4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0" name="Google Shape;150;p25"/>
          <p:cNvSpPr txBox="1">
            <a:spLocks noGrp="1"/>
          </p:cNvSpPr>
          <p:nvPr>
            <p:ph type="subTitle" idx="8"/>
          </p:nvPr>
        </p:nvSpPr>
        <p:spPr>
          <a:xfrm>
            <a:off x="6988500" y="2953150"/>
            <a:ext cx="1435500" cy="8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5"/>
          <p:cNvSpPr/>
          <p:nvPr/>
        </p:nvSpPr>
        <p:spPr>
          <a:xfrm rot="5747584">
            <a:off x="-21694" y="2255847"/>
            <a:ext cx="758851" cy="540696"/>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rot="9154509" flipH="1">
            <a:off x="4672319" y="-1316847"/>
            <a:ext cx="5207277" cy="6681055"/>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rot="1029379" flipH="1">
            <a:off x="-1615569" y="2052437"/>
            <a:ext cx="7982702" cy="3799628"/>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rot="3847247">
            <a:off x="6679816" y="2457527"/>
            <a:ext cx="1106978" cy="906152"/>
          </a:xfrm>
          <a:custGeom>
            <a:avLst/>
            <a:gdLst/>
            <a:ahLst/>
            <a:cxnLst/>
            <a:rect l="l" t="t" r="r" b="b"/>
            <a:pathLst>
              <a:path w="28696" h="23490" extrusionOk="0">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TITLE_AND_TWO_COLUMNS_1">
    <p:spTree>
      <p:nvGrpSpPr>
        <p:cNvPr id="1" name="Shape 173"/>
        <p:cNvGrpSpPr/>
        <p:nvPr/>
      </p:nvGrpSpPr>
      <p:grpSpPr>
        <a:xfrm>
          <a:off x="0" y="0"/>
          <a:ext cx="0" cy="0"/>
          <a:chOff x="0" y="0"/>
          <a:chExt cx="0" cy="0"/>
        </a:xfrm>
      </p:grpSpPr>
      <p:sp>
        <p:nvSpPr>
          <p:cNvPr id="174" name="Google Shape;174;p27"/>
          <p:cNvSpPr txBox="1">
            <a:spLocks noGrp="1"/>
          </p:cNvSpPr>
          <p:nvPr>
            <p:ph type="subTitle" idx="1"/>
          </p:nvPr>
        </p:nvSpPr>
        <p:spPr>
          <a:xfrm>
            <a:off x="1186663" y="3819480"/>
            <a:ext cx="20016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7"/>
          <p:cNvSpPr txBox="1">
            <a:spLocks noGrp="1"/>
          </p:cNvSpPr>
          <p:nvPr>
            <p:ph type="subTitle" idx="2"/>
          </p:nvPr>
        </p:nvSpPr>
        <p:spPr>
          <a:xfrm>
            <a:off x="5955737" y="3819480"/>
            <a:ext cx="20016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27"/>
          <p:cNvSpPr txBox="1">
            <a:spLocks noGrp="1"/>
          </p:cNvSpPr>
          <p:nvPr>
            <p:ph type="title" hasCustomPrompt="1"/>
          </p:nvPr>
        </p:nvSpPr>
        <p:spPr>
          <a:xfrm>
            <a:off x="1186663" y="3269450"/>
            <a:ext cx="2001600" cy="47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200"/>
              <a:buNone/>
              <a:defRPr sz="3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7" name="Google Shape;177;p27"/>
          <p:cNvSpPr txBox="1">
            <a:spLocks noGrp="1"/>
          </p:cNvSpPr>
          <p:nvPr>
            <p:ph type="title" idx="3" hasCustomPrompt="1"/>
          </p:nvPr>
        </p:nvSpPr>
        <p:spPr>
          <a:xfrm>
            <a:off x="5955737" y="3269450"/>
            <a:ext cx="2001600" cy="47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200"/>
              <a:buNone/>
              <a:defRPr sz="3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8" name="Google Shape;178;p27"/>
          <p:cNvSpPr txBox="1">
            <a:spLocks noGrp="1"/>
          </p:cNvSpPr>
          <p:nvPr>
            <p:ph type="title" idx="4"/>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9" name="Google Shape;179;p27"/>
          <p:cNvSpPr txBox="1">
            <a:spLocks noGrp="1"/>
          </p:cNvSpPr>
          <p:nvPr>
            <p:ph type="subTitle" idx="5"/>
          </p:nvPr>
        </p:nvSpPr>
        <p:spPr>
          <a:xfrm>
            <a:off x="3498614" y="3819480"/>
            <a:ext cx="20016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7"/>
          <p:cNvSpPr txBox="1">
            <a:spLocks noGrp="1"/>
          </p:cNvSpPr>
          <p:nvPr>
            <p:ph type="title" idx="6" hasCustomPrompt="1"/>
          </p:nvPr>
        </p:nvSpPr>
        <p:spPr>
          <a:xfrm>
            <a:off x="3498614" y="3269450"/>
            <a:ext cx="2001600" cy="47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200"/>
              <a:buNone/>
              <a:defRPr sz="3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1" name="Google Shape;181;p27"/>
          <p:cNvSpPr/>
          <p:nvPr/>
        </p:nvSpPr>
        <p:spPr>
          <a:xfrm>
            <a:off x="0" y="0"/>
            <a:ext cx="4198356" cy="5143467"/>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486068" y="-961650"/>
            <a:ext cx="6523215" cy="4529036"/>
          </a:xfrm>
          <a:custGeom>
            <a:avLst/>
            <a:gdLst/>
            <a:ahLst/>
            <a:cxnLst/>
            <a:rect l="l" t="t" r="r" b="b"/>
            <a:pathLst>
              <a:path w="29571" h="20531" extrusionOk="0">
                <a:moveTo>
                  <a:pt x="13699" y="1"/>
                </a:moveTo>
                <a:cubicBezTo>
                  <a:pt x="12141" y="1"/>
                  <a:pt x="10475" y="595"/>
                  <a:pt x="9052" y="1563"/>
                </a:cubicBezTo>
                <a:cubicBezTo>
                  <a:pt x="7190" y="2816"/>
                  <a:pt x="5734" y="4696"/>
                  <a:pt x="3946" y="7185"/>
                </a:cubicBezTo>
                <a:cubicBezTo>
                  <a:pt x="2139" y="9674"/>
                  <a:pt x="1" y="12789"/>
                  <a:pt x="867" y="14744"/>
                </a:cubicBezTo>
                <a:cubicBezTo>
                  <a:pt x="1734" y="16697"/>
                  <a:pt x="5604" y="17508"/>
                  <a:pt x="8517" y="18154"/>
                </a:cubicBezTo>
                <a:cubicBezTo>
                  <a:pt x="11431" y="18799"/>
                  <a:pt x="13403" y="19260"/>
                  <a:pt x="15762" y="19813"/>
                </a:cubicBezTo>
                <a:cubicBezTo>
                  <a:pt x="17295" y="20160"/>
                  <a:pt x="18991" y="20531"/>
                  <a:pt x="20659" y="20531"/>
                </a:cubicBezTo>
                <a:cubicBezTo>
                  <a:pt x="21559" y="20531"/>
                  <a:pt x="22450" y="20423"/>
                  <a:pt x="23303" y="20145"/>
                </a:cubicBezTo>
                <a:cubicBezTo>
                  <a:pt x="25736" y="19334"/>
                  <a:pt x="27838" y="17122"/>
                  <a:pt x="28704" y="14504"/>
                </a:cubicBezTo>
                <a:cubicBezTo>
                  <a:pt x="29570" y="11886"/>
                  <a:pt x="29202" y="8863"/>
                  <a:pt x="27542" y="7000"/>
                </a:cubicBezTo>
                <a:cubicBezTo>
                  <a:pt x="25902" y="5138"/>
                  <a:pt x="22971" y="4438"/>
                  <a:pt x="20740" y="3314"/>
                </a:cubicBezTo>
                <a:cubicBezTo>
                  <a:pt x="18490" y="2189"/>
                  <a:pt x="16942" y="622"/>
                  <a:pt x="15044" y="162"/>
                </a:cubicBezTo>
                <a:cubicBezTo>
                  <a:pt x="14611" y="52"/>
                  <a:pt x="14160" y="1"/>
                  <a:pt x="13699"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83"/>
        <p:cNvGrpSpPr/>
        <p:nvPr/>
      </p:nvGrpSpPr>
      <p:grpSpPr>
        <a:xfrm>
          <a:off x="0" y="0"/>
          <a:ext cx="0" cy="0"/>
          <a:chOff x="0" y="0"/>
          <a:chExt cx="0" cy="0"/>
        </a:xfrm>
      </p:grpSpPr>
      <p:sp>
        <p:nvSpPr>
          <p:cNvPr id="184" name="Google Shape;184;p28"/>
          <p:cNvSpPr txBox="1"/>
          <p:nvPr/>
        </p:nvSpPr>
        <p:spPr>
          <a:xfrm>
            <a:off x="4638600" y="3344675"/>
            <a:ext cx="3585300" cy="7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ABeeZee"/>
                <a:ea typeface="ABeeZee"/>
                <a:cs typeface="ABeeZee"/>
                <a:sym typeface="ABeeZee"/>
              </a:rPr>
              <a:t>CRÉDITOS:</a:t>
            </a:r>
            <a:r>
              <a:rPr lang="en" sz="1200">
                <a:solidFill>
                  <a:schemeClr val="dk1"/>
                </a:solidFill>
                <a:latin typeface="ABeeZee"/>
                <a:ea typeface="ABeeZee"/>
                <a:cs typeface="ABeeZee"/>
                <a:sym typeface="ABeeZee"/>
              </a:rPr>
              <a:t> Esta plantilla para presentaciones es una creación de </a:t>
            </a:r>
            <a:r>
              <a:rPr lang="en" sz="1200">
                <a:solidFill>
                  <a:schemeClr val="dk1"/>
                </a:solidFill>
                <a:uFill>
                  <a:noFill/>
                </a:uFill>
                <a:latin typeface="ABeeZee"/>
                <a:ea typeface="ABeeZee"/>
                <a:cs typeface="ABeeZee"/>
                <a:sym typeface="ABeeZee"/>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ABeeZee"/>
                <a:ea typeface="ABeeZee"/>
                <a:cs typeface="ABeeZee"/>
                <a:sym typeface="ABeeZee"/>
              </a:rPr>
              <a:t>, e incluye iconos de </a:t>
            </a:r>
            <a:r>
              <a:rPr lang="en" sz="1200">
                <a:solidFill>
                  <a:schemeClr val="dk1"/>
                </a:solidFill>
                <a:uFill>
                  <a:noFill/>
                </a:uFill>
                <a:latin typeface="ABeeZee"/>
                <a:ea typeface="ABeeZee"/>
                <a:cs typeface="ABeeZee"/>
                <a:sym typeface="ABeeZee"/>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ABeeZee"/>
                <a:ea typeface="ABeeZee"/>
                <a:cs typeface="ABeeZee"/>
                <a:sym typeface="ABeeZee"/>
              </a:rPr>
              <a:t>, infografías e imágenes de </a:t>
            </a:r>
            <a:r>
              <a:rPr lang="en" sz="1200">
                <a:solidFill>
                  <a:schemeClr val="dk1"/>
                </a:solidFill>
                <a:uFill>
                  <a:noFill/>
                </a:uFill>
                <a:latin typeface="ABeeZee"/>
                <a:ea typeface="ABeeZee"/>
                <a:cs typeface="ABeeZee"/>
                <a:sym typeface="ABeeZee"/>
                <a:hlinkClick r:id="rId4">
                  <a:extLst>
                    <a:ext uri="{A12FA001-AC4F-418D-AE19-62706E023703}">
                      <ahyp:hlinkClr xmlns:ahyp="http://schemas.microsoft.com/office/drawing/2018/hyperlinkcolor" xmlns="" val="tx"/>
                    </a:ext>
                  </a:extLst>
                </a:hlinkClick>
              </a:rPr>
              <a:t>Freepik</a:t>
            </a:r>
            <a:endParaRPr sz="1200" b="1">
              <a:solidFill>
                <a:schemeClr val="dk1"/>
              </a:solidFill>
              <a:latin typeface="ABeeZee"/>
              <a:ea typeface="ABeeZee"/>
              <a:cs typeface="ABeeZee"/>
              <a:sym typeface="ABeeZee"/>
            </a:endParaRPr>
          </a:p>
        </p:txBody>
      </p:sp>
      <p:sp>
        <p:nvSpPr>
          <p:cNvPr id="185" name="Google Shape;185;p28"/>
          <p:cNvSpPr txBox="1">
            <a:spLocks noGrp="1"/>
          </p:cNvSpPr>
          <p:nvPr>
            <p:ph type="ctrTitle"/>
          </p:nvPr>
        </p:nvSpPr>
        <p:spPr>
          <a:xfrm>
            <a:off x="4638600" y="1085850"/>
            <a:ext cx="3495900" cy="843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86" name="Google Shape;186;p28"/>
          <p:cNvSpPr txBox="1">
            <a:spLocks noGrp="1"/>
          </p:cNvSpPr>
          <p:nvPr>
            <p:ph type="subTitle" idx="1"/>
          </p:nvPr>
        </p:nvSpPr>
        <p:spPr>
          <a:xfrm>
            <a:off x="4638600" y="2005158"/>
            <a:ext cx="3785400" cy="12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87" name="Google Shape;187;p28"/>
          <p:cNvSpPr txBox="1">
            <a:spLocks noGrp="1"/>
          </p:cNvSpPr>
          <p:nvPr>
            <p:ph type="subTitle" idx="2"/>
          </p:nvPr>
        </p:nvSpPr>
        <p:spPr>
          <a:xfrm rot="-885">
            <a:off x="4638600" y="4156945"/>
            <a:ext cx="3495900" cy="373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0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88" name="Google Shape;188;p28"/>
          <p:cNvSpPr/>
          <p:nvPr/>
        </p:nvSpPr>
        <p:spPr>
          <a:xfrm rot="-1275964">
            <a:off x="7726763" y="3171634"/>
            <a:ext cx="2216889" cy="1377006"/>
          </a:xfrm>
          <a:custGeom>
            <a:avLst/>
            <a:gdLst/>
            <a:ahLst/>
            <a:cxnLst/>
            <a:rect l="l" t="t" r="r" b="b"/>
            <a:pathLst>
              <a:path w="19699" h="12236" extrusionOk="0">
                <a:moveTo>
                  <a:pt x="15816" y="1"/>
                </a:moveTo>
                <a:cubicBezTo>
                  <a:pt x="13747" y="1"/>
                  <a:pt x="11238" y="738"/>
                  <a:pt x="9858" y="1472"/>
                </a:cubicBezTo>
                <a:cubicBezTo>
                  <a:pt x="6625" y="3188"/>
                  <a:pt x="3593" y="5603"/>
                  <a:pt x="1594" y="7539"/>
                </a:cubicBezTo>
                <a:cubicBezTo>
                  <a:pt x="0" y="9085"/>
                  <a:pt x="450" y="11422"/>
                  <a:pt x="2278" y="12108"/>
                </a:cubicBezTo>
                <a:cubicBezTo>
                  <a:pt x="2514" y="12196"/>
                  <a:pt x="2738" y="12236"/>
                  <a:pt x="2952" y="12236"/>
                </a:cubicBezTo>
                <a:cubicBezTo>
                  <a:pt x="4615" y="12236"/>
                  <a:pt x="5660" y="9813"/>
                  <a:pt x="6859" y="8769"/>
                </a:cubicBezTo>
                <a:cubicBezTo>
                  <a:pt x="9772" y="6230"/>
                  <a:pt x="17975" y="7475"/>
                  <a:pt x="19045" y="3348"/>
                </a:cubicBezTo>
                <a:cubicBezTo>
                  <a:pt x="19698" y="825"/>
                  <a:pt x="18003" y="1"/>
                  <a:pt x="15816"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rot="10414273">
            <a:off x="-698996" y="-944578"/>
            <a:ext cx="6089817" cy="5946764"/>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315700" y="2380025"/>
            <a:ext cx="5738700" cy="719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315700" y="1156335"/>
            <a:ext cx="1550100" cy="1223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7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rot="416">
            <a:off x="1315700" y="3099875"/>
            <a:ext cx="2480100" cy="630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4009201" y="0"/>
            <a:ext cx="5134764" cy="5143470"/>
          </a:xfrm>
          <a:custGeom>
            <a:avLst/>
            <a:gdLst/>
            <a:ahLst/>
            <a:cxnLst/>
            <a:rect l="l" t="t" r="r" b="b"/>
            <a:pathLst>
              <a:path w="77142" h="52624" extrusionOk="0">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20075" y="1691674"/>
            <a:ext cx="5691127" cy="5385067"/>
          </a:xfrm>
          <a:custGeom>
            <a:avLst/>
            <a:gdLst/>
            <a:ahLst/>
            <a:cxnLst/>
            <a:rect l="l" t="t" r="r" b="b"/>
            <a:pathLst>
              <a:path w="45298" h="39371" extrusionOk="0">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6" name="Google Shape;86;p18"/>
          <p:cNvSpPr/>
          <p:nvPr/>
        </p:nvSpPr>
        <p:spPr>
          <a:xfrm rot="10800000">
            <a:off x="-9" y="-26"/>
            <a:ext cx="8947384" cy="1662376"/>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rot="2250888">
            <a:off x="8158409" y="522014"/>
            <a:ext cx="540550" cy="576356"/>
          </a:xfrm>
          <a:custGeom>
            <a:avLst/>
            <a:gdLst/>
            <a:ahLst/>
            <a:cxnLst/>
            <a:rect l="l" t="t" r="r" b="b"/>
            <a:pathLst>
              <a:path w="14538" h="15501" extrusionOk="0">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44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 name="Google Shape;22;p4"/>
          <p:cNvSpPr txBox="1">
            <a:spLocks noGrp="1"/>
          </p:cNvSpPr>
          <p:nvPr>
            <p:ph type="body" idx="1"/>
          </p:nvPr>
        </p:nvSpPr>
        <p:spPr>
          <a:xfrm>
            <a:off x="720000" y="1144650"/>
            <a:ext cx="7704000" cy="3458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AutoNum type="arabicPeriod"/>
              <a:defRPr sz="105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AutoNum type="romanLcPeriod"/>
              <a:defRPr>
                <a:solidFill>
                  <a:srgbClr val="434343"/>
                </a:solidFill>
              </a:defRPr>
            </a:lvl9pPr>
          </a:lstStyle>
          <a:p>
            <a:endParaRPr/>
          </a:p>
        </p:txBody>
      </p:sp>
      <p:sp>
        <p:nvSpPr>
          <p:cNvPr id="23" name="Google Shape;23;p4"/>
          <p:cNvSpPr/>
          <p:nvPr/>
        </p:nvSpPr>
        <p:spPr>
          <a:xfrm rot="-1463665">
            <a:off x="6940957" y="-1194235"/>
            <a:ext cx="2801504" cy="3709193"/>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3601012">
            <a:off x="-927942" y="2875532"/>
            <a:ext cx="1921493" cy="2667916"/>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6" name="Google Shape;36;p6"/>
          <p:cNvSpPr/>
          <p:nvPr/>
        </p:nvSpPr>
        <p:spPr>
          <a:xfrm rot="-5139381">
            <a:off x="-1084898" y="-1665301"/>
            <a:ext cx="7404722" cy="5434953"/>
          </a:xfrm>
          <a:custGeom>
            <a:avLst/>
            <a:gdLst/>
            <a:ahLst/>
            <a:cxnLst/>
            <a:rect l="l" t="t" r="r" b="b"/>
            <a:pathLst>
              <a:path w="77142" h="52624" extrusionOk="0">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6047775">
            <a:off x="4590713" y="1099075"/>
            <a:ext cx="3673201" cy="6370888"/>
          </a:xfrm>
          <a:custGeom>
            <a:avLst/>
            <a:gdLst/>
            <a:ahLst/>
            <a:cxnLst/>
            <a:rect l="l" t="t" r="r" b="b"/>
            <a:pathLst>
              <a:path w="42836" h="52479" extrusionOk="0">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193684">
            <a:off x="2368712" y="1010967"/>
            <a:ext cx="1153665" cy="999952"/>
          </a:xfrm>
          <a:custGeom>
            <a:avLst/>
            <a:gdLst/>
            <a:ahLst/>
            <a:cxnLst/>
            <a:rect l="l" t="t" r="r" b="b"/>
            <a:pathLst>
              <a:path w="26734" h="23172" extrusionOk="0">
                <a:moveTo>
                  <a:pt x="23699" y="0"/>
                </a:moveTo>
                <a:cubicBezTo>
                  <a:pt x="21496" y="0"/>
                  <a:pt x="18518" y="1696"/>
                  <a:pt x="16314" y="4749"/>
                </a:cubicBezTo>
                <a:cubicBezTo>
                  <a:pt x="12548" y="9962"/>
                  <a:pt x="4479" y="13062"/>
                  <a:pt x="1482" y="19323"/>
                </a:cubicBezTo>
                <a:cubicBezTo>
                  <a:pt x="830" y="20687"/>
                  <a:pt x="1" y="23171"/>
                  <a:pt x="1893" y="23171"/>
                </a:cubicBezTo>
                <a:cubicBezTo>
                  <a:pt x="2038" y="23171"/>
                  <a:pt x="2199" y="23157"/>
                  <a:pt x="2377" y="23126"/>
                </a:cubicBezTo>
                <a:cubicBezTo>
                  <a:pt x="4244" y="22801"/>
                  <a:pt x="7216" y="18540"/>
                  <a:pt x="8320" y="17263"/>
                </a:cubicBezTo>
                <a:cubicBezTo>
                  <a:pt x="12073" y="12928"/>
                  <a:pt x="17356" y="13826"/>
                  <a:pt x="21436" y="10222"/>
                </a:cubicBezTo>
                <a:cubicBezTo>
                  <a:pt x="24029" y="7932"/>
                  <a:pt x="26676" y="5899"/>
                  <a:pt x="26706" y="3441"/>
                </a:cubicBezTo>
                <a:cubicBezTo>
                  <a:pt x="26733" y="1089"/>
                  <a:pt x="25465" y="0"/>
                  <a:pt x="23699"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024800" y="2049250"/>
            <a:ext cx="4437900" cy="8706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48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1" name="Google Shape;41;p7"/>
          <p:cNvSpPr txBox="1">
            <a:spLocks noGrp="1"/>
          </p:cNvSpPr>
          <p:nvPr>
            <p:ph type="subTitle" idx="1"/>
          </p:nvPr>
        </p:nvSpPr>
        <p:spPr>
          <a:xfrm rot="-232">
            <a:off x="1024800" y="2920042"/>
            <a:ext cx="4437900" cy="1226100"/>
          </a:xfrm>
          <a:prstGeom prst="rect">
            <a:avLst/>
          </a:prstGeom>
          <a:noFill/>
          <a:ln>
            <a:noFill/>
          </a:ln>
        </p:spPr>
        <p:txBody>
          <a:bodyPr spcFirstLastPara="1" wrap="square" lIns="91425" tIns="91425" rIns="91425" bIns="91425" anchor="t" anchorCtr="0">
            <a:noAutofit/>
          </a:bodyPr>
          <a:lstStyle>
            <a:lvl1pPr lvl="0" algn="just"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7"/>
          <p:cNvSpPr/>
          <p:nvPr/>
        </p:nvSpPr>
        <p:spPr>
          <a:xfrm rot="-3512990">
            <a:off x="4594531" y="-951131"/>
            <a:ext cx="5136261" cy="6654590"/>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860130">
            <a:off x="-1514938" y="-421848"/>
            <a:ext cx="4452049" cy="6053694"/>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951800" y="1245150"/>
            <a:ext cx="6472200" cy="295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46" name="Google Shape;46;p8"/>
          <p:cNvSpPr/>
          <p:nvPr/>
        </p:nvSpPr>
        <p:spPr>
          <a:xfrm rot="-1364523">
            <a:off x="4370909" y="-1200524"/>
            <a:ext cx="5453655" cy="6174013"/>
          </a:xfrm>
          <a:custGeom>
            <a:avLst/>
            <a:gdLst/>
            <a:ahLst/>
            <a:cxnLst/>
            <a:rect l="l" t="t" r="r" b="b"/>
            <a:pathLst>
              <a:path w="77142" h="52624" extrusionOk="0">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3708374" flipH="1">
            <a:off x="-1484251" y="-265168"/>
            <a:ext cx="4800728" cy="4602949"/>
          </a:xfrm>
          <a:custGeom>
            <a:avLst/>
            <a:gdLst/>
            <a:ahLst/>
            <a:cxnLst/>
            <a:rect l="l" t="t" r="r" b="b"/>
            <a:pathLst>
              <a:path w="93377" h="39637" extrusionOk="0">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903938" y="652400"/>
            <a:ext cx="3396600" cy="1857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3" name="Google Shape;53;p10"/>
          <p:cNvSpPr/>
          <p:nvPr/>
        </p:nvSpPr>
        <p:spPr>
          <a:xfrm rot="-10179150">
            <a:off x="-793442" y="-733492"/>
            <a:ext cx="6791368" cy="6378815"/>
          </a:xfrm>
          <a:custGeom>
            <a:avLst/>
            <a:gdLst/>
            <a:ahLst/>
            <a:cxnLst/>
            <a:rect l="l" t="t" r="r" b="b"/>
            <a:pathLst>
              <a:path w="55822" h="52431" extrusionOk="0">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827999">
            <a:off x="1142373" y="4235742"/>
            <a:ext cx="1032313" cy="735515"/>
          </a:xfrm>
          <a:custGeom>
            <a:avLst/>
            <a:gdLst/>
            <a:ahLst/>
            <a:cxnLst/>
            <a:rect l="l" t="t" r="r" b="b"/>
            <a:pathLst>
              <a:path w="11231" h="8002" extrusionOk="0">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Fjalla One"/>
              <a:buNone/>
              <a:defRPr sz="3100">
                <a:solidFill>
                  <a:schemeClr val="dk1"/>
                </a:solidFill>
                <a:latin typeface="Fjalla One"/>
                <a:ea typeface="Fjalla One"/>
                <a:cs typeface="Fjalla One"/>
                <a:sym typeface="Fjalla One"/>
              </a:defRPr>
            </a:lvl1pPr>
            <a:lvl2pPr lvl="1"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BeeZee"/>
              <a:buChar char="●"/>
              <a:defRPr>
                <a:solidFill>
                  <a:schemeClr val="dk1"/>
                </a:solidFill>
                <a:latin typeface="ABeeZee"/>
                <a:ea typeface="ABeeZee"/>
                <a:cs typeface="ABeeZee"/>
                <a:sym typeface="ABeeZee"/>
              </a:defRPr>
            </a:lvl1pPr>
            <a:lvl2pPr marL="914400" lvl="1"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2pPr>
            <a:lvl3pPr marL="1371600" lvl="2"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3pPr>
            <a:lvl4pPr marL="1828800" lvl="3"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4pPr>
            <a:lvl5pPr marL="2286000" lvl="4"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5pPr>
            <a:lvl6pPr marL="2743200" lvl="5"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6pPr>
            <a:lvl7pPr marL="3200400" lvl="6"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7pPr>
            <a:lvl8pPr marL="3657600" lvl="7" indent="-3175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8pPr>
            <a:lvl9pPr marL="4114800" lvl="8" indent="-317500">
              <a:lnSpc>
                <a:spcPct val="100000"/>
              </a:lnSpc>
              <a:spcBef>
                <a:spcPts val="1600"/>
              </a:spcBef>
              <a:spcAft>
                <a:spcPts val="1600"/>
              </a:spcAft>
              <a:buClr>
                <a:schemeClr val="dk1"/>
              </a:buClr>
              <a:buSzPts val="1400"/>
              <a:buFont typeface="ABeeZee"/>
              <a:buChar char="■"/>
              <a:defRPr>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 id="2147483662" r:id="rId11"/>
    <p:sldLayoutId id="2147483663" r:id="rId12"/>
    <p:sldLayoutId id="2147483665" r:id="rId13"/>
    <p:sldLayoutId id="2147483666" r:id="rId14"/>
    <p:sldLayoutId id="2147483668" r:id="rId15"/>
    <p:sldLayoutId id="2147483671" r:id="rId16"/>
    <p:sldLayoutId id="2147483673" r:id="rId17"/>
    <p:sldLayoutId id="2147483674" r:id="rId18"/>
    <p:sldLayoutId id="2147483675" r:id="rId19"/>
    <p:sldLayoutId id="214748367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uth1515/Proyecto-Final-DS-Coderhouse.git"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hyperlink" Target="https://www.kaggle.com/datasets/fedesoriano/stroke-prediction-dataset?resource=downloa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fedesoriano/stroke-prediction-dataset?resource=download"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subTitle" idx="1"/>
          </p:nvPr>
        </p:nvSpPr>
        <p:spPr>
          <a:xfrm rot="-436">
            <a:off x="4336640" y="4683920"/>
            <a:ext cx="71013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err="1" smtClean="0"/>
              <a:t>Aut</a:t>
            </a:r>
            <a:r>
              <a:rPr lang="en" dirty="0" smtClean="0"/>
              <a:t>ora: Ruth Muñoz Solís</a:t>
            </a:r>
            <a:endParaRPr dirty="0"/>
          </a:p>
        </p:txBody>
      </p:sp>
      <p:sp>
        <p:nvSpPr>
          <p:cNvPr id="196" name="Google Shape;196;p30"/>
          <p:cNvSpPr txBox="1">
            <a:spLocks noGrp="1"/>
          </p:cNvSpPr>
          <p:nvPr>
            <p:ph type="ctrTitle"/>
          </p:nvPr>
        </p:nvSpPr>
        <p:spPr>
          <a:xfrm>
            <a:off x="708222" y="1805442"/>
            <a:ext cx="4717800" cy="174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4800" dirty="0" smtClean="0">
                <a:solidFill>
                  <a:schemeClr val="tx1"/>
                </a:solidFill>
              </a:rPr>
              <a:t>Proyecto de </a:t>
            </a:r>
            <a:r>
              <a:rPr lang="en" sz="4800" dirty="0" smtClean="0">
                <a:solidFill>
                  <a:schemeClr val="tx1"/>
                </a:solidFill>
              </a:rPr>
              <a:t>Data </a:t>
            </a:r>
            <a:r>
              <a:rPr lang="en" sz="4800" dirty="0" smtClean="0">
                <a:solidFill>
                  <a:schemeClr val="tx1"/>
                </a:solidFill>
              </a:rPr>
              <a:t>Science</a:t>
            </a:r>
            <a:endParaRPr sz="4800" dirty="0">
              <a:solidFill>
                <a:schemeClr val="tx1"/>
              </a:solidFill>
            </a:endParaRPr>
          </a:p>
          <a:p>
            <a:pPr lvl="0">
              <a:buSzPts val="1100"/>
            </a:pPr>
            <a:r>
              <a:rPr lang="es-ES" sz="2400" dirty="0" smtClean="0">
                <a:solidFill>
                  <a:schemeClr val="tx1"/>
                </a:solidFill>
              </a:rPr>
              <a:t/>
            </a:r>
            <a:br>
              <a:rPr lang="es-ES" sz="2400" dirty="0" smtClean="0">
                <a:solidFill>
                  <a:schemeClr val="tx1"/>
                </a:solidFill>
              </a:rPr>
            </a:br>
            <a:r>
              <a:rPr lang="es-ES" sz="2400" dirty="0" smtClean="0">
                <a:solidFill>
                  <a:schemeClr val="tx1"/>
                </a:solidFill>
              </a:rPr>
              <a:t>Análisis </a:t>
            </a:r>
            <a:r>
              <a:rPr lang="es-ES" sz="2400" dirty="0">
                <a:solidFill>
                  <a:schemeClr val="tx1"/>
                </a:solidFill>
              </a:rPr>
              <a:t>de datos para Prevención de Accidentes Cerebrovasculares</a:t>
            </a:r>
            <a:endParaRPr sz="2400" dirty="0">
              <a:solidFill>
                <a:schemeClr val="tx1"/>
              </a:solidFill>
            </a:endParaRPr>
          </a:p>
        </p:txBody>
      </p:sp>
      <p:grpSp>
        <p:nvGrpSpPr>
          <p:cNvPr id="210" name="Google Shape;210;p30"/>
          <p:cNvGrpSpPr/>
          <p:nvPr/>
        </p:nvGrpSpPr>
        <p:grpSpPr>
          <a:xfrm>
            <a:off x="470732" y="322446"/>
            <a:ext cx="122210" cy="217610"/>
            <a:chOff x="2157276" y="1521031"/>
            <a:chExt cx="173569" cy="309061"/>
          </a:xfrm>
        </p:grpSpPr>
        <p:sp>
          <p:nvSpPr>
            <p:cNvPr id="211" name="Google Shape;211;p30"/>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0"/>
          <p:cNvGrpSpPr/>
          <p:nvPr/>
        </p:nvGrpSpPr>
        <p:grpSpPr>
          <a:xfrm>
            <a:off x="8428750" y="820766"/>
            <a:ext cx="177114" cy="163176"/>
            <a:chOff x="3739015" y="1518936"/>
            <a:chExt cx="153186" cy="141119"/>
          </a:xfrm>
        </p:grpSpPr>
        <p:sp>
          <p:nvSpPr>
            <p:cNvPr id="223" name="Google Shape;223;p30"/>
            <p:cNvSpPr/>
            <p:nvPr/>
          </p:nvSpPr>
          <p:spPr>
            <a:xfrm>
              <a:off x="3739015" y="1518936"/>
              <a:ext cx="153186" cy="141119"/>
            </a:xfrm>
            <a:custGeom>
              <a:avLst/>
              <a:gdLst/>
              <a:ahLst/>
              <a:cxnLst/>
              <a:rect l="l" t="t" r="r" b="b"/>
              <a:pathLst>
                <a:path w="4900" h="4514" extrusionOk="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3768807" y="1530659"/>
              <a:ext cx="100290" cy="54053"/>
            </a:xfrm>
            <a:custGeom>
              <a:avLst/>
              <a:gdLst/>
              <a:ahLst/>
              <a:cxnLst/>
              <a:rect l="l" t="t" r="r" b="b"/>
              <a:pathLst>
                <a:path w="3208" h="1729" extrusionOk="0">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3760116" y="1560702"/>
              <a:ext cx="104948" cy="45737"/>
            </a:xfrm>
            <a:custGeom>
              <a:avLst/>
              <a:gdLst/>
              <a:ahLst/>
              <a:cxnLst/>
              <a:rect l="l" t="t" r="r" b="b"/>
              <a:pathLst>
                <a:path w="3357" h="1463" extrusionOk="0">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759491" y="1579146"/>
              <a:ext cx="89598" cy="46988"/>
            </a:xfrm>
            <a:custGeom>
              <a:avLst/>
              <a:gdLst/>
              <a:ahLst/>
              <a:cxnLst/>
              <a:rect l="l" t="t" r="r" b="b"/>
              <a:pathLst>
                <a:path w="2866" h="1503" extrusionOk="0">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750613" y="1590494"/>
              <a:ext cx="111326" cy="57836"/>
            </a:xfrm>
            <a:custGeom>
              <a:avLst/>
              <a:gdLst/>
              <a:ahLst/>
              <a:cxnLst/>
              <a:rect l="l" t="t" r="r" b="b"/>
              <a:pathLst>
                <a:path w="3561" h="1850" extrusionOk="0">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0"/>
          <p:cNvGrpSpPr/>
          <p:nvPr/>
        </p:nvGrpSpPr>
        <p:grpSpPr>
          <a:xfrm>
            <a:off x="2614198" y="497574"/>
            <a:ext cx="230842" cy="203957"/>
            <a:chOff x="3659860" y="553674"/>
            <a:chExt cx="230842" cy="203957"/>
          </a:xfrm>
        </p:grpSpPr>
        <p:sp>
          <p:nvSpPr>
            <p:cNvPr id="229" name="Google Shape;229;p3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0"/>
          <p:cNvGrpSpPr/>
          <p:nvPr/>
        </p:nvGrpSpPr>
        <p:grpSpPr>
          <a:xfrm rot="3600079">
            <a:off x="74644" y="4296387"/>
            <a:ext cx="856269" cy="375175"/>
            <a:chOff x="1352542" y="368950"/>
            <a:chExt cx="796350" cy="348921"/>
          </a:xfrm>
        </p:grpSpPr>
        <p:sp>
          <p:nvSpPr>
            <p:cNvPr id="235" name="Google Shape;235;p30"/>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0"/>
          <p:cNvGrpSpPr/>
          <p:nvPr/>
        </p:nvGrpSpPr>
        <p:grpSpPr>
          <a:xfrm rot="-290238">
            <a:off x="8676206" y="370167"/>
            <a:ext cx="266904" cy="235818"/>
            <a:chOff x="3659860" y="553674"/>
            <a:chExt cx="230842" cy="203957"/>
          </a:xfrm>
        </p:grpSpPr>
        <p:sp>
          <p:nvSpPr>
            <p:cNvPr id="266" name="Google Shape;266;p3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0"/>
          <p:cNvGrpSpPr/>
          <p:nvPr/>
        </p:nvGrpSpPr>
        <p:grpSpPr>
          <a:xfrm rot="1331119">
            <a:off x="7698438" y="368729"/>
            <a:ext cx="545196" cy="238704"/>
            <a:chOff x="3942777" y="2077204"/>
            <a:chExt cx="417667" cy="182854"/>
          </a:xfrm>
        </p:grpSpPr>
        <p:sp>
          <p:nvSpPr>
            <p:cNvPr id="272" name="Google Shape;272;p30"/>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0"/>
          <p:cNvGrpSpPr/>
          <p:nvPr/>
        </p:nvGrpSpPr>
        <p:grpSpPr>
          <a:xfrm>
            <a:off x="503486" y="736362"/>
            <a:ext cx="222401" cy="217587"/>
            <a:chOff x="3679086" y="979362"/>
            <a:chExt cx="222401" cy="217587"/>
          </a:xfrm>
        </p:grpSpPr>
        <p:sp>
          <p:nvSpPr>
            <p:cNvPr id="283" name="Google Shape;283;p30"/>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0"/>
          <p:cNvGrpSpPr/>
          <p:nvPr/>
        </p:nvGrpSpPr>
        <p:grpSpPr>
          <a:xfrm rot="3190006">
            <a:off x="942513" y="4688010"/>
            <a:ext cx="173573" cy="309067"/>
            <a:chOff x="2157276" y="1521031"/>
            <a:chExt cx="173569" cy="309061"/>
          </a:xfrm>
        </p:grpSpPr>
        <p:sp>
          <p:nvSpPr>
            <p:cNvPr id="295" name="Google Shape;295;p30"/>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8520928" y="4304823"/>
            <a:ext cx="209896" cy="209803"/>
            <a:chOff x="3690028" y="2857398"/>
            <a:chExt cx="209896" cy="209803"/>
          </a:xfrm>
        </p:grpSpPr>
        <p:sp>
          <p:nvSpPr>
            <p:cNvPr id="307" name="Google Shape;307;p30"/>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8010660" y="4578462"/>
            <a:ext cx="230842" cy="203957"/>
            <a:chOff x="3659860" y="553674"/>
            <a:chExt cx="230842" cy="203957"/>
          </a:xfrm>
        </p:grpSpPr>
        <p:sp>
          <p:nvSpPr>
            <p:cNvPr id="311" name="Google Shape;311;p3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240" y="751841"/>
            <a:ext cx="3421459" cy="3421459"/>
          </a:xfrm>
          <a:prstGeom prst="ellipse">
            <a:avLst/>
          </a:prstGeom>
        </p:spPr>
      </p:pic>
      <p:grpSp>
        <p:nvGrpSpPr>
          <p:cNvPr id="388" name="Google Shape;609;p33"/>
          <p:cNvGrpSpPr/>
          <p:nvPr/>
        </p:nvGrpSpPr>
        <p:grpSpPr>
          <a:xfrm rot="553190">
            <a:off x="7197721" y="4269498"/>
            <a:ext cx="536948" cy="735562"/>
            <a:chOff x="4361994" y="1027005"/>
            <a:chExt cx="665891" cy="915049"/>
          </a:xfrm>
        </p:grpSpPr>
        <p:sp>
          <p:nvSpPr>
            <p:cNvPr id="389" name="Google Shape;610;p33"/>
            <p:cNvSpPr/>
            <p:nvPr/>
          </p:nvSpPr>
          <p:spPr>
            <a:xfrm>
              <a:off x="4683894" y="1198662"/>
              <a:ext cx="131084" cy="25573"/>
            </a:xfrm>
            <a:custGeom>
              <a:avLst/>
              <a:gdLst/>
              <a:ahLst/>
              <a:cxnLst/>
              <a:rect l="l" t="t" r="r" b="b"/>
              <a:pathLst>
                <a:path w="4193" h="818" extrusionOk="0">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11;p33"/>
            <p:cNvSpPr/>
            <p:nvPr/>
          </p:nvSpPr>
          <p:spPr>
            <a:xfrm>
              <a:off x="4361994" y="1178279"/>
              <a:ext cx="665891" cy="763774"/>
            </a:xfrm>
            <a:custGeom>
              <a:avLst/>
              <a:gdLst/>
              <a:ahLst/>
              <a:cxnLst/>
              <a:rect l="l" t="t" r="r" b="b"/>
              <a:pathLst>
                <a:path w="21300" h="24431" extrusionOk="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12;p33"/>
            <p:cNvSpPr/>
            <p:nvPr/>
          </p:nvSpPr>
          <p:spPr>
            <a:xfrm>
              <a:off x="4409355" y="1566829"/>
              <a:ext cx="576355" cy="343887"/>
            </a:xfrm>
            <a:custGeom>
              <a:avLst/>
              <a:gdLst/>
              <a:ahLst/>
              <a:cxnLst/>
              <a:rect l="l" t="t" r="r" b="b"/>
              <a:pathLst>
                <a:path w="18436" h="11000" extrusionOk="0">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13;p33"/>
            <p:cNvSpPr/>
            <p:nvPr/>
          </p:nvSpPr>
          <p:spPr>
            <a:xfrm>
              <a:off x="4741728" y="1669492"/>
              <a:ext cx="34326" cy="31075"/>
            </a:xfrm>
            <a:custGeom>
              <a:avLst/>
              <a:gdLst/>
              <a:ahLst/>
              <a:cxnLst/>
              <a:rect l="l" t="t" r="r" b="b"/>
              <a:pathLst>
                <a:path w="1098" h="994" extrusionOk="0">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14;p33"/>
            <p:cNvSpPr/>
            <p:nvPr/>
          </p:nvSpPr>
          <p:spPr>
            <a:xfrm>
              <a:off x="4528024" y="1661551"/>
              <a:ext cx="36640" cy="30731"/>
            </a:xfrm>
            <a:custGeom>
              <a:avLst/>
              <a:gdLst/>
              <a:ahLst/>
              <a:cxnLst/>
              <a:rect l="l" t="t" r="r" b="b"/>
              <a:pathLst>
                <a:path w="1172" h="983" extrusionOk="0">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15;p33"/>
            <p:cNvSpPr/>
            <p:nvPr/>
          </p:nvSpPr>
          <p:spPr>
            <a:xfrm>
              <a:off x="4562662" y="1751647"/>
              <a:ext cx="39016" cy="34608"/>
            </a:xfrm>
            <a:custGeom>
              <a:avLst/>
              <a:gdLst/>
              <a:ahLst/>
              <a:cxnLst/>
              <a:rect l="l" t="t" r="r" b="b"/>
              <a:pathLst>
                <a:path w="1248" h="1107" extrusionOk="0">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16;p33"/>
            <p:cNvSpPr/>
            <p:nvPr/>
          </p:nvSpPr>
          <p:spPr>
            <a:xfrm>
              <a:off x="4734881" y="1763464"/>
              <a:ext cx="40673" cy="36890"/>
            </a:xfrm>
            <a:custGeom>
              <a:avLst/>
              <a:gdLst/>
              <a:ahLst/>
              <a:cxnLst/>
              <a:rect l="l" t="t" r="r" b="b"/>
              <a:pathLst>
                <a:path w="1301" h="1180" extrusionOk="0">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17;p33"/>
            <p:cNvSpPr/>
            <p:nvPr/>
          </p:nvSpPr>
          <p:spPr>
            <a:xfrm>
              <a:off x="4825040" y="1723011"/>
              <a:ext cx="33764" cy="32732"/>
            </a:xfrm>
            <a:custGeom>
              <a:avLst/>
              <a:gdLst/>
              <a:ahLst/>
              <a:cxnLst/>
              <a:rect l="l" t="t" r="r" b="b"/>
              <a:pathLst>
                <a:path w="1080" h="1047" extrusionOk="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18;p33"/>
            <p:cNvSpPr/>
            <p:nvPr/>
          </p:nvSpPr>
          <p:spPr>
            <a:xfrm>
              <a:off x="4521397" y="1481047"/>
              <a:ext cx="51302" cy="44236"/>
            </a:xfrm>
            <a:custGeom>
              <a:avLst/>
              <a:gdLst/>
              <a:ahLst/>
              <a:cxnLst/>
              <a:rect l="l" t="t" r="r" b="b"/>
              <a:pathLst>
                <a:path w="1641" h="1415" extrusionOk="0">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19;p33"/>
            <p:cNvSpPr/>
            <p:nvPr/>
          </p:nvSpPr>
          <p:spPr>
            <a:xfrm>
              <a:off x="4584013" y="1459133"/>
              <a:ext cx="39109" cy="31513"/>
            </a:xfrm>
            <a:custGeom>
              <a:avLst/>
              <a:gdLst/>
              <a:ahLst/>
              <a:cxnLst/>
              <a:rect l="l" t="t" r="r" b="b"/>
              <a:pathLst>
                <a:path w="1251" h="1008" extrusionOk="0">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20;p33"/>
            <p:cNvSpPr/>
            <p:nvPr/>
          </p:nvSpPr>
          <p:spPr>
            <a:xfrm>
              <a:off x="4729317" y="1096093"/>
              <a:ext cx="64401" cy="57460"/>
            </a:xfrm>
            <a:custGeom>
              <a:avLst/>
              <a:gdLst/>
              <a:ahLst/>
              <a:cxnLst/>
              <a:rect l="l" t="t" r="r" b="b"/>
              <a:pathLst>
                <a:path w="2060" h="1838" extrusionOk="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21;p33"/>
            <p:cNvSpPr/>
            <p:nvPr/>
          </p:nvSpPr>
          <p:spPr>
            <a:xfrm>
              <a:off x="4802594" y="1027005"/>
              <a:ext cx="103729" cy="93819"/>
            </a:xfrm>
            <a:custGeom>
              <a:avLst/>
              <a:gdLst/>
              <a:ahLst/>
              <a:cxnLst/>
              <a:rect l="l" t="t" r="r" b="b"/>
              <a:pathLst>
                <a:path w="3318" h="3001" extrusionOk="0">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22;p33"/>
            <p:cNvSpPr/>
            <p:nvPr/>
          </p:nvSpPr>
          <p:spPr>
            <a:xfrm>
              <a:off x="4743947" y="1107941"/>
              <a:ext cx="33951" cy="32888"/>
            </a:xfrm>
            <a:custGeom>
              <a:avLst/>
              <a:gdLst/>
              <a:ahLst/>
              <a:cxnLst/>
              <a:rect l="l" t="t" r="r" b="b"/>
              <a:pathLst>
                <a:path w="1086" h="1052" extrusionOk="0">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23;p33"/>
            <p:cNvSpPr/>
            <p:nvPr/>
          </p:nvSpPr>
          <p:spPr>
            <a:xfrm>
              <a:off x="4814723" y="1039197"/>
              <a:ext cx="75093" cy="70309"/>
            </a:xfrm>
            <a:custGeom>
              <a:avLst/>
              <a:gdLst/>
              <a:ahLst/>
              <a:cxnLst/>
              <a:rect l="l" t="t" r="r" b="b"/>
              <a:pathLst>
                <a:path w="2402" h="2249" extrusionOk="0">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24;p33"/>
            <p:cNvSpPr/>
            <p:nvPr/>
          </p:nvSpPr>
          <p:spPr>
            <a:xfrm>
              <a:off x="4525711" y="1485674"/>
              <a:ext cx="41267" cy="32607"/>
            </a:xfrm>
            <a:custGeom>
              <a:avLst/>
              <a:gdLst/>
              <a:ahLst/>
              <a:cxnLst/>
              <a:rect l="l" t="t" r="r" b="b"/>
              <a:pathLst>
                <a:path w="1320" h="1043" extrusionOk="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25;p33"/>
            <p:cNvSpPr/>
            <p:nvPr/>
          </p:nvSpPr>
          <p:spPr>
            <a:xfrm>
              <a:off x="4571071" y="1760806"/>
              <a:ext cx="21509" cy="16382"/>
            </a:xfrm>
            <a:custGeom>
              <a:avLst/>
              <a:gdLst/>
              <a:ahLst/>
              <a:cxnLst/>
              <a:rect l="l" t="t" r="r" b="b"/>
              <a:pathLst>
                <a:path w="688" h="524" extrusionOk="0">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26;p33"/>
            <p:cNvSpPr/>
            <p:nvPr/>
          </p:nvSpPr>
          <p:spPr>
            <a:xfrm>
              <a:off x="4669795" y="1190878"/>
              <a:ext cx="156781" cy="78531"/>
            </a:xfrm>
            <a:custGeom>
              <a:avLst/>
              <a:gdLst/>
              <a:ahLst/>
              <a:cxnLst/>
              <a:rect l="l" t="t" r="r" b="b"/>
              <a:pathLst>
                <a:path w="5015" h="2512" extrusionOk="0">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27;p33"/>
            <p:cNvSpPr/>
            <p:nvPr/>
          </p:nvSpPr>
          <p:spPr>
            <a:xfrm>
              <a:off x="4536527" y="1669992"/>
              <a:ext cx="18382" cy="13318"/>
            </a:xfrm>
            <a:custGeom>
              <a:avLst/>
              <a:gdLst/>
              <a:ahLst/>
              <a:cxnLst/>
              <a:rect l="l" t="t" r="r" b="b"/>
              <a:pathLst>
                <a:path w="588" h="426" extrusionOk="0">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28;p33"/>
            <p:cNvSpPr/>
            <p:nvPr/>
          </p:nvSpPr>
          <p:spPr>
            <a:xfrm>
              <a:off x="4750762" y="1676525"/>
              <a:ext cx="15725" cy="15287"/>
            </a:xfrm>
            <a:custGeom>
              <a:avLst/>
              <a:gdLst/>
              <a:ahLst/>
              <a:cxnLst/>
              <a:rect l="l" t="t" r="r" b="b"/>
              <a:pathLst>
                <a:path w="503" h="489" extrusionOk="0">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29;p33"/>
            <p:cNvSpPr/>
            <p:nvPr/>
          </p:nvSpPr>
          <p:spPr>
            <a:xfrm>
              <a:off x="4588577" y="1464354"/>
              <a:ext cx="28949" cy="21008"/>
            </a:xfrm>
            <a:custGeom>
              <a:avLst/>
              <a:gdLst/>
              <a:ahLst/>
              <a:cxnLst/>
              <a:rect l="l" t="t" r="r" b="b"/>
              <a:pathLst>
                <a:path w="926" h="672" extrusionOk="0">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30;p33"/>
            <p:cNvSpPr/>
            <p:nvPr/>
          </p:nvSpPr>
          <p:spPr>
            <a:xfrm>
              <a:off x="4742822" y="1771654"/>
              <a:ext cx="22603" cy="19101"/>
            </a:xfrm>
            <a:custGeom>
              <a:avLst/>
              <a:gdLst/>
              <a:ahLst/>
              <a:cxnLst/>
              <a:rect l="l" t="t" r="r" b="b"/>
              <a:pathLst>
                <a:path w="723" h="611" extrusionOk="0">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31;p33"/>
            <p:cNvSpPr/>
            <p:nvPr/>
          </p:nvSpPr>
          <p:spPr>
            <a:xfrm>
              <a:off x="4372779" y="1285788"/>
              <a:ext cx="655074" cy="645070"/>
            </a:xfrm>
            <a:custGeom>
              <a:avLst/>
              <a:gdLst/>
              <a:ahLst/>
              <a:cxnLst/>
              <a:rect l="l" t="t" r="r" b="b"/>
              <a:pathLst>
                <a:path w="20954" h="20634" extrusionOk="0">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32;p33"/>
            <p:cNvSpPr/>
            <p:nvPr/>
          </p:nvSpPr>
          <p:spPr>
            <a:xfrm>
              <a:off x="4835887" y="1733734"/>
              <a:ext cx="13724" cy="12224"/>
            </a:xfrm>
            <a:custGeom>
              <a:avLst/>
              <a:gdLst/>
              <a:ahLst/>
              <a:cxnLst/>
              <a:rect l="l" t="t" r="r" b="b"/>
              <a:pathLst>
                <a:path w="439" h="391" extrusionOk="0">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33;p33"/>
            <p:cNvSpPr/>
            <p:nvPr/>
          </p:nvSpPr>
          <p:spPr>
            <a:xfrm>
              <a:off x="4455779" y="1580396"/>
              <a:ext cx="515831" cy="71810"/>
            </a:xfrm>
            <a:custGeom>
              <a:avLst/>
              <a:gdLst/>
              <a:ahLst/>
              <a:cxnLst/>
              <a:rect l="l" t="t" r="r" b="b"/>
              <a:pathLst>
                <a:path w="16500" h="2297" extrusionOk="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34;p33"/>
            <p:cNvSpPr/>
            <p:nvPr/>
          </p:nvSpPr>
          <p:spPr>
            <a:xfrm>
              <a:off x="4418671" y="1601810"/>
              <a:ext cx="552408" cy="296431"/>
            </a:xfrm>
            <a:custGeom>
              <a:avLst/>
              <a:gdLst/>
              <a:ahLst/>
              <a:cxnLst/>
              <a:rect l="l" t="t" r="r" b="b"/>
              <a:pathLst>
                <a:path w="17670" h="9482" extrusionOk="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35;p33"/>
            <p:cNvSpPr/>
            <p:nvPr/>
          </p:nvSpPr>
          <p:spPr>
            <a:xfrm>
              <a:off x="4427549" y="1650141"/>
              <a:ext cx="543499" cy="248005"/>
            </a:xfrm>
            <a:custGeom>
              <a:avLst/>
              <a:gdLst/>
              <a:ahLst/>
              <a:cxnLst/>
              <a:rect l="l" t="t" r="r" b="b"/>
              <a:pathLst>
                <a:path w="17385" h="7933" extrusionOk="0">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36;p33"/>
            <p:cNvSpPr/>
            <p:nvPr/>
          </p:nvSpPr>
          <p:spPr>
            <a:xfrm>
              <a:off x="4715968" y="1209197"/>
              <a:ext cx="55866" cy="4377"/>
            </a:xfrm>
            <a:custGeom>
              <a:avLst/>
              <a:gdLst/>
              <a:ahLst/>
              <a:cxnLst/>
              <a:rect l="l" t="t" r="r" b="b"/>
              <a:pathLst>
                <a:path w="1787" h="140" extrusionOk="0">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37;p33"/>
            <p:cNvSpPr/>
            <p:nvPr/>
          </p:nvSpPr>
          <p:spPr>
            <a:xfrm>
              <a:off x="4372873" y="1486987"/>
              <a:ext cx="655012" cy="443896"/>
            </a:xfrm>
            <a:custGeom>
              <a:avLst/>
              <a:gdLst/>
              <a:ahLst/>
              <a:cxnLst/>
              <a:rect l="l" t="t" r="r" b="b"/>
              <a:pathLst>
                <a:path w="20952" h="14199" extrusionOk="0">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38;p33"/>
            <p:cNvSpPr/>
            <p:nvPr/>
          </p:nvSpPr>
          <p:spPr>
            <a:xfrm>
              <a:off x="4687677" y="1285788"/>
              <a:ext cx="113858" cy="46050"/>
            </a:xfrm>
            <a:custGeom>
              <a:avLst/>
              <a:gdLst/>
              <a:ahLst/>
              <a:cxnLst/>
              <a:rect l="l" t="t" r="r" b="b"/>
              <a:pathLst>
                <a:path w="3642" h="1473" extrusionOk="0">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p:cNvPicPr>
            <a:picLocks noChangeAspect="1"/>
          </p:cNvPicPr>
          <p:nvPr/>
        </p:nvPicPr>
        <p:blipFill>
          <a:blip r:embed="rId4"/>
          <a:stretch>
            <a:fillRect/>
          </a:stretch>
        </p:blipFill>
        <p:spPr>
          <a:xfrm>
            <a:off x="885792" y="783917"/>
            <a:ext cx="1447800" cy="4000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2443" name="Google Shape;2443;p49"/>
          <p:cNvGrpSpPr/>
          <p:nvPr/>
        </p:nvGrpSpPr>
        <p:grpSpPr>
          <a:xfrm rot="2238383">
            <a:off x="8674042" y="4299443"/>
            <a:ext cx="270227" cy="481140"/>
            <a:chOff x="2501746" y="1185251"/>
            <a:chExt cx="337479" cy="582170"/>
          </a:xfrm>
        </p:grpSpPr>
        <p:sp>
          <p:nvSpPr>
            <p:cNvPr id="2444" name="Google Shape;2444;p49"/>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9"/>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9"/>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9"/>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9"/>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9"/>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49"/>
          <p:cNvGrpSpPr/>
          <p:nvPr/>
        </p:nvGrpSpPr>
        <p:grpSpPr>
          <a:xfrm>
            <a:off x="8593662" y="4071639"/>
            <a:ext cx="164265" cy="179843"/>
            <a:chOff x="3690028" y="2857398"/>
            <a:chExt cx="209896" cy="209803"/>
          </a:xfrm>
        </p:grpSpPr>
        <p:sp>
          <p:nvSpPr>
            <p:cNvPr id="2467" name="Google Shape;2467;p4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49"/>
          <p:cNvGrpSpPr/>
          <p:nvPr/>
        </p:nvGrpSpPr>
        <p:grpSpPr>
          <a:xfrm>
            <a:off x="7625538" y="66502"/>
            <a:ext cx="237467" cy="209810"/>
            <a:chOff x="3659860" y="553674"/>
            <a:chExt cx="230842" cy="203957"/>
          </a:xfrm>
        </p:grpSpPr>
        <p:sp>
          <p:nvSpPr>
            <p:cNvPr id="2471" name="Google Shape;2471;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9"/>
          <p:cNvGrpSpPr/>
          <p:nvPr/>
        </p:nvGrpSpPr>
        <p:grpSpPr>
          <a:xfrm>
            <a:off x="7974644" y="319778"/>
            <a:ext cx="97812" cy="95695"/>
            <a:chOff x="3679086" y="979362"/>
            <a:chExt cx="222401" cy="217587"/>
          </a:xfrm>
        </p:grpSpPr>
        <p:sp>
          <p:nvSpPr>
            <p:cNvPr id="2477" name="Google Shape;2477;p49"/>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9"/>
          <p:cNvGrpSpPr/>
          <p:nvPr/>
        </p:nvGrpSpPr>
        <p:grpSpPr>
          <a:xfrm rot="1373748">
            <a:off x="8633025" y="145733"/>
            <a:ext cx="441685" cy="169537"/>
            <a:chOff x="544300" y="2466338"/>
            <a:chExt cx="6583924" cy="2527183"/>
          </a:xfrm>
        </p:grpSpPr>
        <p:sp>
          <p:nvSpPr>
            <p:cNvPr id="2483" name="Google Shape;2483;p49"/>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9"/>
          <p:cNvGrpSpPr/>
          <p:nvPr/>
        </p:nvGrpSpPr>
        <p:grpSpPr>
          <a:xfrm rot="-216711">
            <a:off x="8534057" y="355984"/>
            <a:ext cx="225357" cy="199090"/>
            <a:chOff x="3659860" y="553674"/>
            <a:chExt cx="230842" cy="203957"/>
          </a:xfrm>
        </p:grpSpPr>
        <p:sp>
          <p:nvSpPr>
            <p:cNvPr id="2505" name="Google Shape;2505;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66;p34"/>
          <p:cNvSpPr txBox="1">
            <a:spLocks/>
          </p:cNvSpPr>
          <p:nvPr/>
        </p:nvSpPr>
        <p:spPr>
          <a:xfrm>
            <a:off x="187970" y="126675"/>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Análisis Exploratorio</a:t>
            </a:r>
            <a:endParaRPr lang="es-ES" sz="2800" b="1" dirty="0"/>
          </a:p>
        </p:txBody>
      </p:sp>
      <p:grpSp>
        <p:nvGrpSpPr>
          <p:cNvPr id="93" name="Google Shape;2334;p47"/>
          <p:cNvGrpSpPr/>
          <p:nvPr/>
        </p:nvGrpSpPr>
        <p:grpSpPr>
          <a:xfrm>
            <a:off x="7863005" y="4367040"/>
            <a:ext cx="510150" cy="374900"/>
            <a:chOff x="2119263" y="3122075"/>
            <a:chExt cx="510150" cy="374900"/>
          </a:xfrm>
        </p:grpSpPr>
        <p:sp>
          <p:nvSpPr>
            <p:cNvPr id="94" name="Google Shape;2335;p47"/>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36;p47"/>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37;p47"/>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38;p47"/>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39;p47"/>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0;p47"/>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1;p47"/>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2;p47"/>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3;p47"/>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4;p47"/>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5;p47"/>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6;p47"/>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7;p47"/>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48;p47"/>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9;p47"/>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0;p47"/>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1;p47"/>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2;p47"/>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95;p30"/>
          <p:cNvSpPr txBox="1">
            <a:spLocks noGrp="1"/>
          </p:cNvSpPr>
          <p:nvPr>
            <p:ph type="subTitle" idx="1"/>
          </p:nvPr>
        </p:nvSpPr>
        <p:spPr>
          <a:xfrm rot="21599564">
            <a:off x="5483441" y="1255802"/>
            <a:ext cx="3312042" cy="426300"/>
          </a:xfrm>
          <a:prstGeom prst="rect">
            <a:avLst/>
          </a:prstGeom>
        </p:spPr>
        <p:txBody>
          <a:bodyPr spcFirstLastPara="1" wrap="square" lIns="91425" tIns="91425" rIns="91425" bIns="91425" anchor="t" anchorCtr="0">
            <a:noAutofit/>
          </a:bodyPr>
          <a:lstStyle/>
          <a:p>
            <a:pPr marL="0" lvl="0" indent="0"/>
            <a:r>
              <a:rPr lang="es-ES" dirty="0" smtClean="0"/>
              <a:t>👉 El </a:t>
            </a:r>
            <a:r>
              <a:rPr lang="es-ES" dirty="0"/>
              <a:t>gráfico muestra que la mayoría de los pacientes que sufrieron la enfermedad, presentan niveles promedio de glucosa en sangre muy superiores o por debajo al rango normal; también vemos que hay mas relación con los valores superiores a 20 de IMC. Con lo que concluimos que si un paciente presenta niveles anormales de glucosa en sangre y sobrepeso u obesidad hay más riesgo de padecer la enfermedad. </a:t>
            </a:r>
            <a:endParaRPr dirty="0"/>
          </a:p>
        </p:txBody>
      </p:sp>
      <p:pic>
        <p:nvPicPr>
          <p:cNvPr id="3" name="Imagen 2"/>
          <p:cNvPicPr>
            <a:picLocks noChangeAspect="1"/>
          </p:cNvPicPr>
          <p:nvPr/>
        </p:nvPicPr>
        <p:blipFill>
          <a:blip r:embed="rId3"/>
          <a:stretch>
            <a:fillRect/>
          </a:stretch>
        </p:blipFill>
        <p:spPr>
          <a:xfrm>
            <a:off x="137381" y="997275"/>
            <a:ext cx="5071608" cy="4093674"/>
          </a:xfrm>
          <a:prstGeom prst="rect">
            <a:avLst/>
          </a:prstGeom>
        </p:spPr>
      </p:pic>
    </p:spTree>
    <p:extLst>
      <p:ext uri="{BB962C8B-B14F-4D97-AF65-F5344CB8AC3E}">
        <p14:creationId xmlns:p14="http://schemas.microsoft.com/office/powerpoint/2010/main" val="162307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2443" name="Google Shape;2443;p49"/>
          <p:cNvGrpSpPr/>
          <p:nvPr/>
        </p:nvGrpSpPr>
        <p:grpSpPr>
          <a:xfrm rot="2238383">
            <a:off x="8674042" y="4299443"/>
            <a:ext cx="270227" cy="481140"/>
            <a:chOff x="2501746" y="1185251"/>
            <a:chExt cx="337479" cy="582170"/>
          </a:xfrm>
        </p:grpSpPr>
        <p:sp>
          <p:nvSpPr>
            <p:cNvPr id="2444" name="Google Shape;2444;p49"/>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9"/>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9"/>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9"/>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9"/>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9"/>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49"/>
          <p:cNvGrpSpPr/>
          <p:nvPr/>
        </p:nvGrpSpPr>
        <p:grpSpPr>
          <a:xfrm>
            <a:off x="8593662" y="4071639"/>
            <a:ext cx="164265" cy="179843"/>
            <a:chOff x="3690028" y="2857398"/>
            <a:chExt cx="209896" cy="209803"/>
          </a:xfrm>
        </p:grpSpPr>
        <p:sp>
          <p:nvSpPr>
            <p:cNvPr id="2467" name="Google Shape;2467;p4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49"/>
          <p:cNvGrpSpPr/>
          <p:nvPr/>
        </p:nvGrpSpPr>
        <p:grpSpPr>
          <a:xfrm>
            <a:off x="7625538" y="66502"/>
            <a:ext cx="237467" cy="209810"/>
            <a:chOff x="3659860" y="553674"/>
            <a:chExt cx="230842" cy="203957"/>
          </a:xfrm>
        </p:grpSpPr>
        <p:sp>
          <p:nvSpPr>
            <p:cNvPr id="2471" name="Google Shape;2471;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9"/>
          <p:cNvGrpSpPr/>
          <p:nvPr/>
        </p:nvGrpSpPr>
        <p:grpSpPr>
          <a:xfrm>
            <a:off x="7974644" y="319778"/>
            <a:ext cx="97812" cy="95695"/>
            <a:chOff x="3679086" y="979362"/>
            <a:chExt cx="222401" cy="217587"/>
          </a:xfrm>
        </p:grpSpPr>
        <p:sp>
          <p:nvSpPr>
            <p:cNvPr id="2477" name="Google Shape;2477;p49"/>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9"/>
          <p:cNvGrpSpPr/>
          <p:nvPr/>
        </p:nvGrpSpPr>
        <p:grpSpPr>
          <a:xfrm rot="1373748">
            <a:off x="8633025" y="145733"/>
            <a:ext cx="441685" cy="169537"/>
            <a:chOff x="544300" y="2466338"/>
            <a:chExt cx="6583924" cy="2527183"/>
          </a:xfrm>
        </p:grpSpPr>
        <p:sp>
          <p:nvSpPr>
            <p:cNvPr id="2483" name="Google Shape;2483;p49"/>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9"/>
          <p:cNvGrpSpPr/>
          <p:nvPr/>
        </p:nvGrpSpPr>
        <p:grpSpPr>
          <a:xfrm rot="-216711">
            <a:off x="8534057" y="355984"/>
            <a:ext cx="225357" cy="199090"/>
            <a:chOff x="3659860" y="553674"/>
            <a:chExt cx="230842" cy="203957"/>
          </a:xfrm>
        </p:grpSpPr>
        <p:sp>
          <p:nvSpPr>
            <p:cNvPr id="2505" name="Google Shape;2505;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66;p34"/>
          <p:cNvSpPr txBox="1">
            <a:spLocks/>
          </p:cNvSpPr>
          <p:nvPr/>
        </p:nvSpPr>
        <p:spPr>
          <a:xfrm>
            <a:off x="187970" y="126675"/>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Análisis Exploratorio</a:t>
            </a:r>
            <a:endParaRPr lang="es-ES" sz="2800" b="1" dirty="0"/>
          </a:p>
        </p:txBody>
      </p:sp>
      <p:grpSp>
        <p:nvGrpSpPr>
          <p:cNvPr id="93" name="Google Shape;2334;p47"/>
          <p:cNvGrpSpPr/>
          <p:nvPr/>
        </p:nvGrpSpPr>
        <p:grpSpPr>
          <a:xfrm>
            <a:off x="7863005" y="4367040"/>
            <a:ext cx="510150" cy="374900"/>
            <a:chOff x="2119263" y="3122075"/>
            <a:chExt cx="510150" cy="374900"/>
          </a:xfrm>
        </p:grpSpPr>
        <p:sp>
          <p:nvSpPr>
            <p:cNvPr id="94" name="Google Shape;2335;p47"/>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36;p47"/>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37;p47"/>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38;p47"/>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39;p47"/>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0;p47"/>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1;p47"/>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2;p47"/>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3;p47"/>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4;p47"/>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5;p47"/>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6;p47"/>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7;p47"/>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48;p47"/>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9;p47"/>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0;p47"/>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1;p47"/>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2;p47"/>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95;p30"/>
          <p:cNvSpPr txBox="1">
            <a:spLocks noGrp="1"/>
          </p:cNvSpPr>
          <p:nvPr>
            <p:ph type="subTitle" idx="1"/>
          </p:nvPr>
        </p:nvSpPr>
        <p:spPr>
          <a:xfrm rot="21599564">
            <a:off x="5483441" y="1255802"/>
            <a:ext cx="3312042" cy="426300"/>
          </a:xfrm>
          <a:prstGeom prst="rect">
            <a:avLst/>
          </a:prstGeom>
        </p:spPr>
        <p:txBody>
          <a:bodyPr spcFirstLastPara="1" wrap="square" lIns="91425" tIns="91425" rIns="91425" bIns="91425" anchor="t" anchorCtr="0">
            <a:noAutofit/>
          </a:bodyPr>
          <a:lstStyle/>
          <a:p>
            <a:pPr marL="0" lvl="0" indent="0"/>
            <a:r>
              <a:rPr lang="es-ES" dirty="0" smtClean="0"/>
              <a:t>👉 El </a:t>
            </a:r>
            <a:r>
              <a:rPr lang="es-ES" dirty="0"/>
              <a:t>gráfico muestra que </a:t>
            </a:r>
            <a:r>
              <a:rPr lang="es-ES" dirty="0" err="1"/>
              <a:t>que</a:t>
            </a:r>
            <a:r>
              <a:rPr lang="es-ES" dirty="0"/>
              <a:t> en el grupo de personas que posee un </a:t>
            </a:r>
            <a:r>
              <a:rPr lang="es-ES" dirty="0" err="1"/>
              <a:t>Indice</a:t>
            </a:r>
            <a:r>
              <a:rPr lang="es-ES" dirty="0"/>
              <a:t> de masa corporal dentro del rango de lo normal, es decir cercano a 25, se presentan menos casos de accidentes cerebrovasculares. En cambio vemos una mayor concurrencia de la enfermedad para </a:t>
            </a:r>
            <a:r>
              <a:rPr lang="es-ES" dirty="0" err="1"/>
              <a:t>Indice</a:t>
            </a:r>
            <a:r>
              <a:rPr lang="es-ES" dirty="0"/>
              <a:t> de Masa Corporal superior a 30  para las personas comprendidas entre 40 y 60 años o </a:t>
            </a:r>
            <a:r>
              <a:rPr lang="es-ES" dirty="0" err="1"/>
              <a:t>o</a:t>
            </a:r>
            <a:r>
              <a:rPr lang="es-ES" dirty="0"/>
              <a:t> por debajo de 20, es decir peso insuficiente, para cualquier edad.</a:t>
            </a:r>
            <a:endParaRPr dirty="0"/>
          </a:p>
        </p:txBody>
      </p:sp>
      <p:pic>
        <p:nvPicPr>
          <p:cNvPr id="3" name="Imagen 2"/>
          <p:cNvPicPr>
            <a:picLocks noChangeAspect="1"/>
          </p:cNvPicPr>
          <p:nvPr/>
        </p:nvPicPr>
        <p:blipFill>
          <a:blip r:embed="rId3"/>
          <a:stretch>
            <a:fillRect/>
          </a:stretch>
        </p:blipFill>
        <p:spPr>
          <a:xfrm>
            <a:off x="73128" y="922426"/>
            <a:ext cx="4883883" cy="3936673"/>
          </a:xfrm>
          <a:prstGeom prst="rect">
            <a:avLst/>
          </a:prstGeom>
        </p:spPr>
      </p:pic>
    </p:spTree>
    <p:extLst>
      <p:ext uri="{BB962C8B-B14F-4D97-AF65-F5344CB8AC3E}">
        <p14:creationId xmlns:p14="http://schemas.microsoft.com/office/powerpoint/2010/main" val="277448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grpSp>
        <p:nvGrpSpPr>
          <p:cNvPr id="1420" name="Google Shape;1420;p40"/>
          <p:cNvGrpSpPr/>
          <p:nvPr/>
        </p:nvGrpSpPr>
        <p:grpSpPr>
          <a:xfrm>
            <a:off x="-358861" y="887440"/>
            <a:ext cx="2069315" cy="4275253"/>
            <a:chOff x="1400402" y="-2564450"/>
            <a:chExt cx="3713774" cy="7672744"/>
          </a:xfrm>
        </p:grpSpPr>
        <p:sp>
          <p:nvSpPr>
            <p:cNvPr id="1421" name="Google Shape;1421;p40"/>
            <p:cNvSpPr/>
            <p:nvPr/>
          </p:nvSpPr>
          <p:spPr>
            <a:xfrm rot="-124135">
              <a:off x="1496133" y="-368532"/>
              <a:ext cx="1826065" cy="5337056"/>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2146555" y="-1995156"/>
              <a:ext cx="12502" cy="14288"/>
            </a:xfrm>
            <a:custGeom>
              <a:avLst/>
              <a:gdLst/>
              <a:ahLst/>
              <a:cxnLst/>
              <a:rect l="l" t="t" r="r" b="b"/>
              <a:pathLst>
                <a:path w="84" h="96" extrusionOk="0">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2598418" y="1587456"/>
              <a:ext cx="859224" cy="146156"/>
            </a:xfrm>
            <a:custGeom>
              <a:avLst/>
              <a:gdLst/>
              <a:ahLst/>
              <a:cxnLst/>
              <a:rect l="l" t="t" r="r" b="b"/>
              <a:pathLst>
                <a:path w="5773" h="982" extrusionOk="0">
                  <a:moveTo>
                    <a:pt x="301" y="0"/>
                  </a:moveTo>
                  <a:cubicBezTo>
                    <a:pt x="245" y="60"/>
                    <a:pt x="119" y="220"/>
                    <a:pt x="49" y="491"/>
                  </a:cubicBezTo>
                  <a:cubicBezTo>
                    <a:pt x="21" y="595"/>
                    <a:pt x="4" y="716"/>
                    <a:pt x="1" y="855"/>
                  </a:cubicBezTo>
                  <a:lnTo>
                    <a:pt x="5543" y="981"/>
                  </a:lnTo>
                  <a:lnTo>
                    <a:pt x="5679" y="491"/>
                  </a:lnTo>
                  <a:lnTo>
                    <a:pt x="5773" y="151"/>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2268897" y="2850471"/>
              <a:ext cx="837495" cy="142882"/>
            </a:xfrm>
            <a:custGeom>
              <a:avLst/>
              <a:gdLst/>
              <a:ahLst/>
              <a:cxnLst/>
              <a:rect l="l" t="t" r="r" b="b"/>
              <a:pathLst>
                <a:path w="5627" h="960" extrusionOk="0">
                  <a:moveTo>
                    <a:pt x="288" y="0"/>
                  </a:moveTo>
                  <a:cubicBezTo>
                    <a:pt x="103" y="164"/>
                    <a:pt x="32" y="335"/>
                    <a:pt x="18" y="480"/>
                  </a:cubicBezTo>
                  <a:cubicBezTo>
                    <a:pt x="1" y="621"/>
                    <a:pt x="36" y="736"/>
                    <a:pt x="61" y="800"/>
                  </a:cubicBezTo>
                  <a:cubicBezTo>
                    <a:pt x="3841" y="835"/>
                    <a:pt x="5026" y="899"/>
                    <a:pt x="5408" y="959"/>
                  </a:cubicBezTo>
                  <a:lnTo>
                    <a:pt x="5541" y="479"/>
                  </a:lnTo>
                  <a:lnTo>
                    <a:pt x="5627" y="174"/>
                  </a:lnTo>
                  <a:lnTo>
                    <a:pt x="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2542456" y="-259738"/>
              <a:ext cx="1618432" cy="5337074"/>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2915585" y="471043"/>
              <a:ext cx="850146" cy="172500"/>
            </a:xfrm>
            <a:custGeom>
              <a:avLst/>
              <a:gdLst/>
              <a:ahLst/>
              <a:cxnLst/>
              <a:rect l="l" t="t" r="r" b="b"/>
              <a:pathLst>
                <a:path w="5712" h="1159" extrusionOk="0">
                  <a:moveTo>
                    <a:pt x="328" y="1"/>
                  </a:moveTo>
                  <a:cubicBezTo>
                    <a:pt x="72" y="148"/>
                    <a:pt x="5" y="381"/>
                    <a:pt x="2" y="579"/>
                  </a:cubicBezTo>
                  <a:cubicBezTo>
                    <a:pt x="1" y="703"/>
                    <a:pt x="25" y="815"/>
                    <a:pt x="44" y="881"/>
                  </a:cubicBezTo>
                  <a:lnTo>
                    <a:pt x="5444" y="1158"/>
                  </a:lnTo>
                  <a:lnTo>
                    <a:pt x="5606" y="579"/>
                  </a:lnTo>
                  <a:lnTo>
                    <a:pt x="5712" y="200"/>
                  </a:lnTo>
                  <a:lnTo>
                    <a:pt x="798" y="17"/>
                  </a:lnTo>
                  <a:cubicBezTo>
                    <a:pt x="797" y="18"/>
                    <a:pt x="797" y="19"/>
                    <a:pt x="796" y="19"/>
                  </a:cubicBezTo>
                  <a:cubicBezTo>
                    <a:pt x="794" y="19"/>
                    <a:pt x="793" y="17"/>
                    <a:pt x="791" y="17"/>
                  </a:cubicBezTo>
                  <a:lnTo>
                    <a:pt x="328" y="1"/>
                  </a:lnTo>
                  <a:close/>
                </a:path>
              </a:pathLst>
            </a:custGeom>
            <a:solidFill>
              <a:srgbClr val="BC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1969739" y="3923870"/>
              <a:ext cx="844639" cy="138863"/>
            </a:xfrm>
            <a:custGeom>
              <a:avLst/>
              <a:gdLst/>
              <a:ahLst/>
              <a:cxnLst/>
              <a:rect l="l" t="t" r="r" b="b"/>
              <a:pathLst>
                <a:path w="5675" h="933" extrusionOk="0">
                  <a:moveTo>
                    <a:pt x="365" y="1"/>
                  </a:moveTo>
                  <a:cubicBezTo>
                    <a:pt x="210" y="61"/>
                    <a:pt x="106" y="152"/>
                    <a:pt x="52" y="281"/>
                  </a:cubicBezTo>
                  <a:cubicBezTo>
                    <a:pt x="27" y="340"/>
                    <a:pt x="14" y="403"/>
                    <a:pt x="11" y="467"/>
                  </a:cubicBezTo>
                  <a:cubicBezTo>
                    <a:pt x="0" y="632"/>
                    <a:pt x="49" y="796"/>
                    <a:pt x="81" y="880"/>
                  </a:cubicBezTo>
                  <a:lnTo>
                    <a:pt x="5423" y="933"/>
                  </a:lnTo>
                  <a:lnTo>
                    <a:pt x="5552" y="467"/>
                  </a:lnTo>
                  <a:lnTo>
                    <a:pt x="5675" y="26"/>
                  </a:lnTo>
                  <a:lnTo>
                    <a:pt x="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1575475" y="-316295"/>
              <a:ext cx="2618305" cy="5424589"/>
            </a:xfrm>
            <a:custGeom>
              <a:avLst/>
              <a:gdLst/>
              <a:ahLst/>
              <a:cxnLst/>
              <a:rect l="l" t="t" r="r" b="b"/>
              <a:pathLst>
                <a:path w="17592" h="36447" extrusionOk="0">
                  <a:moveTo>
                    <a:pt x="9333" y="5291"/>
                  </a:moveTo>
                  <a:lnTo>
                    <a:pt x="9797" y="5307"/>
                  </a:lnTo>
                  <a:lnTo>
                    <a:pt x="9802" y="5307"/>
                  </a:lnTo>
                  <a:lnTo>
                    <a:pt x="14714" y="5490"/>
                  </a:lnTo>
                  <a:lnTo>
                    <a:pt x="14448" y="6448"/>
                  </a:lnTo>
                  <a:lnTo>
                    <a:pt x="9048" y="6172"/>
                  </a:lnTo>
                  <a:cubicBezTo>
                    <a:pt x="9001" y="6002"/>
                    <a:pt x="8916" y="5535"/>
                    <a:pt x="9333" y="5291"/>
                  </a:cubicBezTo>
                  <a:close/>
                  <a:moveTo>
                    <a:pt x="9570" y="6406"/>
                  </a:moveTo>
                  <a:lnTo>
                    <a:pt x="14393" y="6652"/>
                  </a:lnTo>
                  <a:lnTo>
                    <a:pt x="12703" y="12736"/>
                  </a:lnTo>
                  <a:lnTo>
                    <a:pt x="7886" y="12604"/>
                  </a:lnTo>
                  <a:lnTo>
                    <a:pt x="9570" y="6406"/>
                  </a:lnTo>
                  <a:close/>
                  <a:moveTo>
                    <a:pt x="7175" y="12791"/>
                  </a:moveTo>
                  <a:lnTo>
                    <a:pt x="12646" y="12942"/>
                  </a:lnTo>
                  <a:lnTo>
                    <a:pt x="12416" y="13772"/>
                  </a:lnTo>
                  <a:lnTo>
                    <a:pt x="6876" y="13646"/>
                  </a:lnTo>
                  <a:cubicBezTo>
                    <a:pt x="6884" y="13149"/>
                    <a:pt x="7099" y="12875"/>
                    <a:pt x="7175" y="12791"/>
                  </a:cubicBezTo>
                  <a:close/>
                  <a:moveTo>
                    <a:pt x="7560" y="13867"/>
                  </a:moveTo>
                  <a:lnTo>
                    <a:pt x="12359" y="13976"/>
                  </a:lnTo>
                  <a:lnTo>
                    <a:pt x="10341" y="21244"/>
                  </a:lnTo>
                  <a:lnTo>
                    <a:pt x="5614" y="21090"/>
                  </a:lnTo>
                  <a:lnTo>
                    <a:pt x="7560" y="13867"/>
                  </a:lnTo>
                  <a:close/>
                  <a:moveTo>
                    <a:pt x="4946" y="21274"/>
                  </a:moveTo>
                  <a:lnTo>
                    <a:pt x="10283" y="21450"/>
                  </a:lnTo>
                  <a:lnTo>
                    <a:pt x="10067" y="22235"/>
                  </a:lnTo>
                  <a:cubicBezTo>
                    <a:pt x="9684" y="22175"/>
                    <a:pt x="8500" y="22111"/>
                    <a:pt x="4717" y="22076"/>
                  </a:cubicBezTo>
                  <a:cubicBezTo>
                    <a:pt x="4665" y="21946"/>
                    <a:pt x="4578" y="21596"/>
                    <a:pt x="4946" y="21274"/>
                  </a:cubicBezTo>
                  <a:close/>
                  <a:moveTo>
                    <a:pt x="5293" y="22289"/>
                  </a:moveTo>
                  <a:cubicBezTo>
                    <a:pt x="7154" y="22311"/>
                    <a:pt x="9489" y="22358"/>
                    <a:pt x="10015" y="22424"/>
                  </a:cubicBezTo>
                  <a:lnTo>
                    <a:pt x="8381" y="28308"/>
                  </a:lnTo>
                  <a:lnTo>
                    <a:pt x="3676" y="28287"/>
                  </a:lnTo>
                  <a:lnTo>
                    <a:pt x="5293" y="22289"/>
                  </a:lnTo>
                  <a:close/>
                  <a:moveTo>
                    <a:pt x="3015" y="28491"/>
                  </a:moveTo>
                  <a:lnTo>
                    <a:pt x="8324" y="28517"/>
                  </a:lnTo>
                  <a:lnTo>
                    <a:pt x="8073" y="29422"/>
                  </a:lnTo>
                  <a:lnTo>
                    <a:pt x="2730" y="29370"/>
                  </a:lnTo>
                  <a:cubicBezTo>
                    <a:pt x="2687" y="29255"/>
                    <a:pt x="2612" y="28987"/>
                    <a:pt x="2702" y="28770"/>
                  </a:cubicBezTo>
                  <a:cubicBezTo>
                    <a:pt x="2756" y="28642"/>
                    <a:pt x="2859" y="28551"/>
                    <a:pt x="3015" y="28491"/>
                  </a:cubicBezTo>
                  <a:close/>
                  <a:moveTo>
                    <a:pt x="10292" y="205"/>
                  </a:moveTo>
                  <a:cubicBezTo>
                    <a:pt x="10322" y="205"/>
                    <a:pt x="10352" y="207"/>
                    <a:pt x="10381" y="212"/>
                  </a:cubicBezTo>
                  <a:cubicBezTo>
                    <a:pt x="10660" y="255"/>
                    <a:pt x="10859" y="485"/>
                    <a:pt x="10927" y="575"/>
                  </a:cubicBezTo>
                  <a:lnTo>
                    <a:pt x="9710" y="5097"/>
                  </a:lnTo>
                  <a:lnTo>
                    <a:pt x="9310" y="5082"/>
                  </a:lnTo>
                  <a:cubicBezTo>
                    <a:pt x="9292" y="5082"/>
                    <a:pt x="9274" y="5086"/>
                    <a:pt x="9257" y="5095"/>
                  </a:cubicBezTo>
                  <a:cubicBezTo>
                    <a:pt x="8703" y="5396"/>
                    <a:pt x="8763" y="6020"/>
                    <a:pt x="8873" y="6310"/>
                  </a:cubicBezTo>
                  <a:cubicBezTo>
                    <a:pt x="8887" y="6347"/>
                    <a:pt x="8924" y="6374"/>
                    <a:pt x="8964" y="6375"/>
                  </a:cubicBezTo>
                  <a:lnTo>
                    <a:pt x="9357" y="6395"/>
                  </a:lnTo>
                  <a:lnTo>
                    <a:pt x="7670" y="12599"/>
                  </a:lnTo>
                  <a:lnTo>
                    <a:pt x="7136" y="12584"/>
                  </a:lnTo>
                  <a:cubicBezTo>
                    <a:pt x="7110" y="12585"/>
                    <a:pt x="7085" y="12591"/>
                    <a:pt x="7065" y="12609"/>
                  </a:cubicBezTo>
                  <a:cubicBezTo>
                    <a:pt x="7048" y="12625"/>
                    <a:pt x="6639" y="12986"/>
                    <a:pt x="6667" y="13751"/>
                  </a:cubicBezTo>
                  <a:cubicBezTo>
                    <a:pt x="6668" y="13807"/>
                    <a:pt x="6712" y="13850"/>
                    <a:pt x="6768" y="13851"/>
                  </a:cubicBezTo>
                  <a:lnTo>
                    <a:pt x="7345" y="13865"/>
                  </a:lnTo>
                  <a:lnTo>
                    <a:pt x="5399" y="21085"/>
                  </a:lnTo>
                  <a:lnTo>
                    <a:pt x="4911" y="21069"/>
                  </a:lnTo>
                  <a:cubicBezTo>
                    <a:pt x="4908" y="21069"/>
                    <a:pt x="4906" y="21069"/>
                    <a:pt x="4904" y="21069"/>
                  </a:cubicBezTo>
                  <a:cubicBezTo>
                    <a:pt x="4881" y="21069"/>
                    <a:pt x="4860" y="21078"/>
                    <a:pt x="4842" y="21092"/>
                  </a:cubicBezTo>
                  <a:cubicBezTo>
                    <a:pt x="4212" y="21607"/>
                    <a:pt x="4556" y="22226"/>
                    <a:pt x="4560" y="22232"/>
                  </a:cubicBezTo>
                  <a:cubicBezTo>
                    <a:pt x="4578" y="22264"/>
                    <a:pt x="4612" y="22284"/>
                    <a:pt x="4648" y="22284"/>
                  </a:cubicBezTo>
                  <a:cubicBezTo>
                    <a:pt x="4786" y="22285"/>
                    <a:pt x="4930" y="22287"/>
                    <a:pt x="5076" y="22288"/>
                  </a:cubicBezTo>
                  <a:lnTo>
                    <a:pt x="3460" y="28287"/>
                  </a:lnTo>
                  <a:lnTo>
                    <a:pt x="2994" y="28283"/>
                  </a:lnTo>
                  <a:cubicBezTo>
                    <a:pt x="2983" y="28283"/>
                    <a:pt x="2971" y="28287"/>
                    <a:pt x="2959" y="28291"/>
                  </a:cubicBezTo>
                  <a:cubicBezTo>
                    <a:pt x="2738" y="28370"/>
                    <a:pt x="2587" y="28504"/>
                    <a:pt x="2509" y="28692"/>
                  </a:cubicBezTo>
                  <a:cubicBezTo>
                    <a:pt x="2354" y="29062"/>
                    <a:pt x="2556" y="29500"/>
                    <a:pt x="2565" y="29517"/>
                  </a:cubicBezTo>
                  <a:cubicBezTo>
                    <a:pt x="2582" y="29554"/>
                    <a:pt x="2618" y="29577"/>
                    <a:pt x="2657" y="29578"/>
                  </a:cubicBezTo>
                  <a:lnTo>
                    <a:pt x="3112" y="29582"/>
                  </a:lnTo>
                  <a:lnTo>
                    <a:pt x="1506" y="35540"/>
                  </a:lnTo>
                  <a:cubicBezTo>
                    <a:pt x="1365" y="35567"/>
                    <a:pt x="1238" y="35579"/>
                    <a:pt x="1123" y="35579"/>
                  </a:cubicBezTo>
                  <a:cubicBezTo>
                    <a:pt x="558" y="35579"/>
                    <a:pt x="295" y="35296"/>
                    <a:pt x="219" y="35196"/>
                  </a:cubicBezTo>
                  <a:lnTo>
                    <a:pt x="9786" y="407"/>
                  </a:lnTo>
                  <a:cubicBezTo>
                    <a:pt x="9958" y="272"/>
                    <a:pt x="10127" y="205"/>
                    <a:pt x="10292" y="205"/>
                  </a:cubicBezTo>
                  <a:close/>
                  <a:moveTo>
                    <a:pt x="16840" y="378"/>
                  </a:moveTo>
                  <a:cubicBezTo>
                    <a:pt x="16886" y="378"/>
                    <a:pt x="16934" y="383"/>
                    <a:pt x="16980" y="394"/>
                  </a:cubicBezTo>
                  <a:cubicBezTo>
                    <a:pt x="17138" y="430"/>
                    <a:pt x="17269" y="533"/>
                    <a:pt x="17372" y="699"/>
                  </a:cubicBezTo>
                  <a:lnTo>
                    <a:pt x="7793" y="35937"/>
                  </a:lnTo>
                  <a:cubicBezTo>
                    <a:pt x="7724" y="36003"/>
                    <a:pt x="7455" y="36237"/>
                    <a:pt x="7134" y="36237"/>
                  </a:cubicBezTo>
                  <a:cubicBezTo>
                    <a:pt x="7122" y="36237"/>
                    <a:pt x="7109" y="36237"/>
                    <a:pt x="7096" y="36236"/>
                  </a:cubicBezTo>
                  <a:cubicBezTo>
                    <a:pt x="6881" y="36224"/>
                    <a:pt x="6680" y="36099"/>
                    <a:pt x="6499" y="35866"/>
                  </a:cubicBezTo>
                  <a:lnTo>
                    <a:pt x="10226" y="22438"/>
                  </a:lnTo>
                  <a:cubicBezTo>
                    <a:pt x="10229" y="22435"/>
                    <a:pt x="10232" y="22434"/>
                    <a:pt x="10236" y="22431"/>
                  </a:cubicBezTo>
                  <a:cubicBezTo>
                    <a:pt x="10265" y="22403"/>
                    <a:pt x="10275" y="22353"/>
                    <a:pt x="10261" y="22315"/>
                  </a:cubicBezTo>
                  <a:lnTo>
                    <a:pt x="14620" y="6608"/>
                  </a:lnTo>
                  <a:cubicBezTo>
                    <a:pt x="14629" y="6593"/>
                    <a:pt x="14636" y="6577"/>
                    <a:pt x="14638" y="6560"/>
                  </a:cubicBezTo>
                  <a:cubicBezTo>
                    <a:pt x="14638" y="6557"/>
                    <a:pt x="14636" y="6555"/>
                    <a:pt x="14636" y="6551"/>
                  </a:cubicBezTo>
                  <a:lnTo>
                    <a:pt x="16305" y="543"/>
                  </a:lnTo>
                  <a:cubicBezTo>
                    <a:pt x="16384" y="496"/>
                    <a:pt x="16604" y="378"/>
                    <a:pt x="16840" y="378"/>
                  </a:cubicBezTo>
                  <a:close/>
                  <a:moveTo>
                    <a:pt x="10286" y="0"/>
                  </a:moveTo>
                  <a:cubicBezTo>
                    <a:pt x="10066" y="0"/>
                    <a:pt x="9845" y="91"/>
                    <a:pt x="9630" y="271"/>
                  </a:cubicBezTo>
                  <a:cubicBezTo>
                    <a:pt x="9612" y="283"/>
                    <a:pt x="9600" y="303"/>
                    <a:pt x="9595" y="323"/>
                  </a:cubicBezTo>
                  <a:lnTo>
                    <a:pt x="8" y="35190"/>
                  </a:lnTo>
                  <a:cubicBezTo>
                    <a:pt x="1" y="35216"/>
                    <a:pt x="5" y="35246"/>
                    <a:pt x="18" y="35269"/>
                  </a:cubicBezTo>
                  <a:cubicBezTo>
                    <a:pt x="33" y="35294"/>
                    <a:pt x="330" y="35788"/>
                    <a:pt x="1122" y="35788"/>
                  </a:cubicBezTo>
                  <a:cubicBezTo>
                    <a:pt x="1268" y="35788"/>
                    <a:pt x="1432" y="35772"/>
                    <a:pt x="1613" y="35732"/>
                  </a:cubicBezTo>
                  <a:cubicBezTo>
                    <a:pt x="1651" y="35725"/>
                    <a:pt x="1681" y="35696"/>
                    <a:pt x="1691" y="35658"/>
                  </a:cubicBezTo>
                  <a:lnTo>
                    <a:pt x="3328" y="29585"/>
                  </a:lnTo>
                  <a:lnTo>
                    <a:pt x="8017" y="29630"/>
                  </a:lnTo>
                  <a:lnTo>
                    <a:pt x="6286" y="35862"/>
                  </a:lnTo>
                  <a:cubicBezTo>
                    <a:pt x="6279" y="35893"/>
                    <a:pt x="6284" y="35925"/>
                    <a:pt x="6302" y="35951"/>
                  </a:cubicBezTo>
                  <a:cubicBezTo>
                    <a:pt x="6529" y="36261"/>
                    <a:pt x="6791" y="36428"/>
                    <a:pt x="7085" y="36445"/>
                  </a:cubicBezTo>
                  <a:cubicBezTo>
                    <a:pt x="7103" y="36447"/>
                    <a:pt x="7119" y="36447"/>
                    <a:pt x="7138" y="36447"/>
                  </a:cubicBezTo>
                  <a:cubicBezTo>
                    <a:pt x="7597" y="36447"/>
                    <a:pt x="7947" y="36080"/>
                    <a:pt x="7963" y="36064"/>
                  </a:cubicBezTo>
                  <a:cubicBezTo>
                    <a:pt x="7975" y="36051"/>
                    <a:pt x="7982" y="36037"/>
                    <a:pt x="7988" y="36020"/>
                  </a:cubicBezTo>
                  <a:lnTo>
                    <a:pt x="17584" y="714"/>
                  </a:lnTo>
                  <a:cubicBezTo>
                    <a:pt x="17592" y="688"/>
                    <a:pt x="17588" y="659"/>
                    <a:pt x="17573" y="636"/>
                  </a:cubicBezTo>
                  <a:cubicBezTo>
                    <a:pt x="17435" y="394"/>
                    <a:pt x="17251" y="246"/>
                    <a:pt x="17024" y="194"/>
                  </a:cubicBezTo>
                  <a:cubicBezTo>
                    <a:pt x="16961" y="179"/>
                    <a:pt x="16898" y="173"/>
                    <a:pt x="16836" y="173"/>
                  </a:cubicBezTo>
                  <a:cubicBezTo>
                    <a:pt x="16479" y="173"/>
                    <a:pt x="16171" y="381"/>
                    <a:pt x="16155" y="393"/>
                  </a:cubicBezTo>
                  <a:cubicBezTo>
                    <a:pt x="16135" y="407"/>
                    <a:pt x="16119" y="427"/>
                    <a:pt x="16113" y="450"/>
                  </a:cubicBezTo>
                  <a:lnTo>
                    <a:pt x="14771" y="5286"/>
                  </a:lnTo>
                  <a:lnTo>
                    <a:pt x="9922" y="5105"/>
                  </a:lnTo>
                  <a:lnTo>
                    <a:pt x="11140" y="583"/>
                  </a:lnTo>
                  <a:cubicBezTo>
                    <a:pt x="11148" y="554"/>
                    <a:pt x="11142" y="524"/>
                    <a:pt x="11127" y="501"/>
                  </a:cubicBezTo>
                  <a:cubicBezTo>
                    <a:pt x="11116" y="484"/>
                    <a:pt x="10854" y="79"/>
                    <a:pt x="10416" y="11"/>
                  </a:cubicBezTo>
                  <a:cubicBezTo>
                    <a:pt x="10372" y="4"/>
                    <a:pt x="10329" y="0"/>
                    <a:pt x="10286"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2627589" y="-255570"/>
              <a:ext cx="1533298" cy="5332907"/>
            </a:xfrm>
            <a:custGeom>
              <a:avLst/>
              <a:gdLst/>
              <a:ahLst/>
              <a:cxnLst/>
              <a:rect l="l" t="t" r="r" b="b"/>
              <a:pathLst>
                <a:path w="10302" h="35831" extrusionOk="0">
                  <a:moveTo>
                    <a:pt x="9951" y="0"/>
                  </a:moveTo>
                  <a:lnTo>
                    <a:pt x="0" y="35826"/>
                  </a:lnTo>
                  <a:cubicBezTo>
                    <a:pt x="9" y="35827"/>
                    <a:pt x="20" y="35829"/>
                    <a:pt x="27" y="35829"/>
                  </a:cubicBezTo>
                  <a:cubicBezTo>
                    <a:pt x="39" y="35830"/>
                    <a:pt x="51" y="35830"/>
                    <a:pt x="63" y="35830"/>
                  </a:cubicBezTo>
                  <a:cubicBezTo>
                    <a:pt x="385" y="35830"/>
                    <a:pt x="655" y="35595"/>
                    <a:pt x="723" y="35529"/>
                  </a:cubicBezTo>
                  <a:lnTo>
                    <a:pt x="10302" y="292"/>
                  </a:lnTo>
                  <a:cubicBezTo>
                    <a:pt x="10206" y="141"/>
                    <a:pt x="10091" y="43"/>
                    <a:pt x="9951"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1718059" y="4077021"/>
              <a:ext cx="320739" cy="902238"/>
            </a:xfrm>
            <a:custGeom>
              <a:avLst/>
              <a:gdLst/>
              <a:ahLst/>
              <a:cxnLst/>
              <a:rect l="l" t="t" r="r" b="b"/>
              <a:pathLst>
                <a:path w="2155" h="6062" extrusionOk="0">
                  <a:moveTo>
                    <a:pt x="1610" y="0"/>
                  </a:moveTo>
                  <a:lnTo>
                    <a:pt x="0" y="6051"/>
                  </a:lnTo>
                  <a:cubicBezTo>
                    <a:pt x="54" y="6058"/>
                    <a:pt x="110" y="6061"/>
                    <a:pt x="171" y="6061"/>
                  </a:cubicBezTo>
                  <a:cubicBezTo>
                    <a:pt x="283" y="6061"/>
                    <a:pt x="409" y="6049"/>
                    <a:pt x="548" y="6022"/>
                  </a:cubicBezTo>
                  <a:lnTo>
                    <a:pt x="2155" y="63"/>
                  </a:lnTo>
                  <a:lnTo>
                    <a:pt x="1702" y="59"/>
                  </a:lnTo>
                  <a:cubicBezTo>
                    <a:pt x="1660" y="59"/>
                    <a:pt x="1628" y="37"/>
                    <a:pt x="1610"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2005162" y="2980701"/>
              <a:ext cx="326395" cy="918014"/>
            </a:xfrm>
            <a:custGeom>
              <a:avLst/>
              <a:gdLst/>
              <a:ahLst/>
              <a:cxnLst/>
              <a:rect l="l" t="t" r="r" b="b"/>
              <a:pathLst>
                <a:path w="2193" h="6168" extrusionOk="0">
                  <a:moveTo>
                    <a:pt x="1639" y="1"/>
                  </a:moveTo>
                  <a:lnTo>
                    <a:pt x="1" y="6168"/>
                  </a:lnTo>
                  <a:cubicBezTo>
                    <a:pt x="25" y="6155"/>
                    <a:pt x="50" y="6145"/>
                    <a:pt x="75" y="6137"/>
                  </a:cubicBezTo>
                  <a:cubicBezTo>
                    <a:pt x="85" y="6134"/>
                    <a:pt x="97" y="6130"/>
                    <a:pt x="110" y="6130"/>
                  </a:cubicBezTo>
                  <a:lnTo>
                    <a:pt x="576" y="6134"/>
                  </a:lnTo>
                  <a:lnTo>
                    <a:pt x="2193" y="135"/>
                  </a:lnTo>
                  <a:cubicBezTo>
                    <a:pt x="2045" y="133"/>
                    <a:pt x="1903" y="133"/>
                    <a:pt x="1764" y="131"/>
                  </a:cubicBezTo>
                  <a:cubicBezTo>
                    <a:pt x="1726" y="131"/>
                    <a:pt x="1694" y="110"/>
                    <a:pt x="1674" y="79"/>
                  </a:cubicBezTo>
                  <a:cubicBezTo>
                    <a:pt x="1674" y="77"/>
                    <a:pt x="1657" y="50"/>
                    <a:pt x="1639" y="1"/>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2290032" y="1744179"/>
              <a:ext cx="379083" cy="1084412"/>
            </a:xfrm>
            <a:custGeom>
              <a:avLst/>
              <a:gdLst/>
              <a:ahLst/>
              <a:cxnLst/>
              <a:rect l="l" t="t" r="r" b="b"/>
              <a:pathLst>
                <a:path w="2547" h="7286" extrusionOk="0">
                  <a:moveTo>
                    <a:pt x="1937" y="0"/>
                  </a:moveTo>
                  <a:lnTo>
                    <a:pt x="1" y="7285"/>
                  </a:lnTo>
                  <a:cubicBezTo>
                    <a:pt x="15" y="7274"/>
                    <a:pt x="30" y="7259"/>
                    <a:pt x="46" y="7247"/>
                  </a:cubicBezTo>
                  <a:cubicBezTo>
                    <a:pt x="65" y="7230"/>
                    <a:pt x="89" y="7222"/>
                    <a:pt x="114" y="7222"/>
                  </a:cubicBezTo>
                  <a:lnTo>
                    <a:pt x="602" y="7238"/>
                  </a:lnTo>
                  <a:lnTo>
                    <a:pt x="2546" y="20"/>
                  </a:lnTo>
                  <a:lnTo>
                    <a:pt x="1968" y="6"/>
                  </a:lnTo>
                  <a:cubicBezTo>
                    <a:pt x="1956" y="6"/>
                    <a:pt x="1946" y="4"/>
                    <a:pt x="1937"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2626845" y="583265"/>
              <a:ext cx="341576" cy="977548"/>
            </a:xfrm>
            <a:custGeom>
              <a:avLst/>
              <a:gdLst/>
              <a:ahLst/>
              <a:cxnLst/>
              <a:rect l="l" t="t" r="r" b="b"/>
              <a:pathLst>
                <a:path w="2295" h="6568" extrusionOk="0">
                  <a:moveTo>
                    <a:pt x="1748" y="0"/>
                  </a:moveTo>
                  <a:lnTo>
                    <a:pt x="0" y="6567"/>
                  </a:lnTo>
                  <a:cubicBezTo>
                    <a:pt x="1" y="6567"/>
                    <a:pt x="4" y="6565"/>
                    <a:pt x="4" y="6565"/>
                  </a:cubicBezTo>
                  <a:cubicBezTo>
                    <a:pt x="22" y="6547"/>
                    <a:pt x="47" y="6540"/>
                    <a:pt x="74" y="6537"/>
                  </a:cubicBezTo>
                  <a:lnTo>
                    <a:pt x="608" y="6555"/>
                  </a:lnTo>
                  <a:lnTo>
                    <a:pt x="2295" y="351"/>
                  </a:lnTo>
                  <a:lnTo>
                    <a:pt x="1901" y="330"/>
                  </a:lnTo>
                  <a:cubicBezTo>
                    <a:pt x="1861" y="328"/>
                    <a:pt x="1824" y="303"/>
                    <a:pt x="1811" y="266"/>
                  </a:cubicBezTo>
                  <a:cubicBezTo>
                    <a:pt x="1783" y="194"/>
                    <a:pt x="1759" y="101"/>
                    <a:pt x="1748" y="0"/>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2916478" y="-284593"/>
              <a:ext cx="285466" cy="756082"/>
            </a:xfrm>
            <a:custGeom>
              <a:avLst/>
              <a:gdLst/>
              <a:ahLst/>
              <a:cxnLst/>
              <a:rect l="l" t="t" r="r" b="b"/>
              <a:pathLst>
                <a:path w="1918" h="5080" extrusionOk="0">
                  <a:moveTo>
                    <a:pt x="1351" y="1"/>
                  </a:moveTo>
                  <a:lnTo>
                    <a:pt x="0" y="5080"/>
                  </a:lnTo>
                  <a:cubicBezTo>
                    <a:pt x="64" y="5006"/>
                    <a:pt x="146" y="4939"/>
                    <a:pt x="248" y="4884"/>
                  </a:cubicBezTo>
                  <a:cubicBezTo>
                    <a:pt x="263" y="4875"/>
                    <a:pt x="278" y="4870"/>
                    <a:pt x="293" y="4870"/>
                  </a:cubicBezTo>
                  <a:cubicBezTo>
                    <a:pt x="295" y="4870"/>
                    <a:pt x="298" y="4870"/>
                    <a:pt x="300" y="4870"/>
                  </a:cubicBezTo>
                  <a:lnTo>
                    <a:pt x="700" y="4885"/>
                  </a:lnTo>
                  <a:lnTo>
                    <a:pt x="1918" y="363"/>
                  </a:lnTo>
                  <a:cubicBezTo>
                    <a:pt x="1850" y="273"/>
                    <a:pt x="1651" y="42"/>
                    <a:pt x="1371" y="3"/>
                  </a:cubicBezTo>
                  <a:cubicBezTo>
                    <a:pt x="1365" y="3"/>
                    <a:pt x="1357" y="1"/>
                    <a:pt x="1351" y="1"/>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1969739" y="3993376"/>
              <a:ext cx="826481" cy="69357"/>
            </a:xfrm>
            <a:custGeom>
              <a:avLst/>
              <a:gdLst/>
              <a:ahLst/>
              <a:cxnLst/>
              <a:rect l="l" t="t" r="r" b="b"/>
              <a:pathLst>
                <a:path w="5553" h="466" extrusionOk="0">
                  <a:moveTo>
                    <a:pt x="11" y="0"/>
                  </a:moveTo>
                  <a:cubicBezTo>
                    <a:pt x="0" y="165"/>
                    <a:pt x="49" y="329"/>
                    <a:pt x="81" y="413"/>
                  </a:cubicBezTo>
                  <a:lnTo>
                    <a:pt x="5423" y="466"/>
                  </a:lnTo>
                  <a:lnTo>
                    <a:pt x="5552" y="0"/>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2268897" y="2921465"/>
              <a:ext cx="824844" cy="71738"/>
            </a:xfrm>
            <a:custGeom>
              <a:avLst/>
              <a:gdLst/>
              <a:ahLst/>
              <a:cxnLst/>
              <a:rect l="l" t="t" r="r" b="b"/>
              <a:pathLst>
                <a:path w="5542" h="482" extrusionOk="0">
                  <a:moveTo>
                    <a:pt x="5541" y="0"/>
                  </a:moveTo>
                  <a:lnTo>
                    <a:pt x="5541" y="1"/>
                  </a:lnTo>
                  <a:lnTo>
                    <a:pt x="5541" y="1"/>
                  </a:lnTo>
                  <a:lnTo>
                    <a:pt x="5541" y="0"/>
                  </a:lnTo>
                  <a:close/>
                  <a:moveTo>
                    <a:pt x="18" y="1"/>
                  </a:moveTo>
                  <a:cubicBezTo>
                    <a:pt x="1" y="143"/>
                    <a:pt x="36" y="258"/>
                    <a:pt x="61" y="322"/>
                  </a:cubicBezTo>
                  <a:cubicBezTo>
                    <a:pt x="3841" y="357"/>
                    <a:pt x="5026" y="421"/>
                    <a:pt x="5408" y="481"/>
                  </a:cubicBezTo>
                  <a:lnTo>
                    <a:pt x="5541"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2598418" y="1660385"/>
              <a:ext cx="845383" cy="73227"/>
            </a:xfrm>
            <a:custGeom>
              <a:avLst/>
              <a:gdLst/>
              <a:ahLst/>
              <a:cxnLst/>
              <a:rect l="l" t="t" r="r" b="b"/>
              <a:pathLst>
                <a:path w="5680" h="492" extrusionOk="0">
                  <a:moveTo>
                    <a:pt x="49" y="1"/>
                  </a:moveTo>
                  <a:cubicBezTo>
                    <a:pt x="21" y="105"/>
                    <a:pt x="4" y="226"/>
                    <a:pt x="1" y="365"/>
                  </a:cubicBezTo>
                  <a:lnTo>
                    <a:pt x="5543" y="491"/>
                  </a:lnTo>
                  <a:lnTo>
                    <a:pt x="5679"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2915585" y="557219"/>
              <a:ext cx="834369" cy="86324"/>
            </a:xfrm>
            <a:custGeom>
              <a:avLst/>
              <a:gdLst/>
              <a:ahLst/>
              <a:cxnLst/>
              <a:rect l="l" t="t" r="r" b="b"/>
              <a:pathLst>
                <a:path w="5606" h="580" extrusionOk="0">
                  <a:moveTo>
                    <a:pt x="2" y="0"/>
                  </a:moveTo>
                  <a:cubicBezTo>
                    <a:pt x="1" y="124"/>
                    <a:pt x="25" y="236"/>
                    <a:pt x="44" y="302"/>
                  </a:cubicBezTo>
                  <a:lnTo>
                    <a:pt x="5444" y="579"/>
                  </a:lnTo>
                  <a:lnTo>
                    <a:pt x="5606" y="0"/>
                  </a:ln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058169" y="-810428"/>
              <a:ext cx="334135" cy="128742"/>
            </a:xfrm>
            <a:custGeom>
              <a:avLst/>
              <a:gdLst/>
              <a:ahLst/>
              <a:cxnLst/>
              <a:rect l="l" t="t" r="r" b="b"/>
              <a:pathLst>
                <a:path w="2245" h="865" extrusionOk="0">
                  <a:moveTo>
                    <a:pt x="2245" y="1"/>
                  </a:moveTo>
                  <a:lnTo>
                    <a:pt x="1825" y="40"/>
                  </a:lnTo>
                  <a:lnTo>
                    <a:pt x="131" y="199"/>
                  </a:lnTo>
                  <a:lnTo>
                    <a:pt x="1" y="865"/>
                  </a:lnTo>
                  <a:lnTo>
                    <a:pt x="2049" y="709"/>
                  </a:lnTo>
                  <a:lnTo>
                    <a:pt x="2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3245403" y="-402173"/>
              <a:ext cx="276833" cy="250787"/>
            </a:xfrm>
            <a:custGeom>
              <a:avLst/>
              <a:gdLst/>
              <a:ahLst/>
              <a:cxnLst/>
              <a:rect l="l" t="t" r="r" b="b"/>
              <a:pathLst>
                <a:path w="1860" h="1685" extrusionOk="0">
                  <a:moveTo>
                    <a:pt x="1769" y="0"/>
                  </a:moveTo>
                  <a:cubicBezTo>
                    <a:pt x="1750" y="39"/>
                    <a:pt x="1729" y="80"/>
                    <a:pt x="1708" y="116"/>
                  </a:cubicBezTo>
                  <a:lnTo>
                    <a:pt x="1706" y="119"/>
                  </a:lnTo>
                  <a:cubicBezTo>
                    <a:pt x="1686" y="150"/>
                    <a:pt x="1660" y="195"/>
                    <a:pt x="1623" y="226"/>
                  </a:cubicBezTo>
                  <a:cubicBezTo>
                    <a:pt x="1523" y="322"/>
                    <a:pt x="1057" y="444"/>
                    <a:pt x="864" y="494"/>
                  </a:cubicBezTo>
                  <a:cubicBezTo>
                    <a:pt x="857" y="495"/>
                    <a:pt x="849" y="496"/>
                    <a:pt x="842" y="496"/>
                  </a:cubicBezTo>
                  <a:cubicBezTo>
                    <a:pt x="812" y="496"/>
                    <a:pt x="781" y="484"/>
                    <a:pt x="761" y="458"/>
                  </a:cubicBezTo>
                  <a:cubicBezTo>
                    <a:pt x="737" y="428"/>
                    <a:pt x="729" y="386"/>
                    <a:pt x="744" y="350"/>
                  </a:cubicBezTo>
                  <a:cubicBezTo>
                    <a:pt x="827" y="162"/>
                    <a:pt x="796" y="59"/>
                    <a:pt x="779" y="46"/>
                  </a:cubicBezTo>
                  <a:cubicBezTo>
                    <a:pt x="774" y="46"/>
                    <a:pt x="744" y="53"/>
                    <a:pt x="696" y="101"/>
                  </a:cubicBezTo>
                  <a:cubicBezTo>
                    <a:pt x="489" y="309"/>
                    <a:pt x="57" y="942"/>
                    <a:pt x="53" y="948"/>
                  </a:cubicBezTo>
                  <a:cubicBezTo>
                    <a:pt x="40" y="968"/>
                    <a:pt x="21" y="979"/>
                    <a:pt x="1" y="985"/>
                  </a:cubicBezTo>
                  <a:lnTo>
                    <a:pt x="57" y="1523"/>
                  </a:lnTo>
                  <a:lnTo>
                    <a:pt x="73" y="1678"/>
                  </a:lnTo>
                  <a:cubicBezTo>
                    <a:pt x="147" y="1681"/>
                    <a:pt x="256" y="1685"/>
                    <a:pt x="380" y="1685"/>
                  </a:cubicBezTo>
                  <a:cubicBezTo>
                    <a:pt x="571" y="1685"/>
                    <a:pt x="796" y="1677"/>
                    <a:pt x="979" y="1650"/>
                  </a:cubicBezTo>
                  <a:cubicBezTo>
                    <a:pt x="1103" y="1634"/>
                    <a:pt x="1206" y="1609"/>
                    <a:pt x="1300" y="1572"/>
                  </a:cubicBezTo>
                  <a:cubicBezTo>
                    <a:pt x="1530" y="1494"/>
                    <a:pt x="1687" y="1372"/>
                    <a:pt x="1776" y="1207"/>
                  </a:cubicBezTo>
                  <a:lnTo>
                    <a:pt x="1776" y="1207"/>
                  </a:lnTo>
                  <a:cubicBezTo>
                    <a:pt x="1685" y="1246"/>
                    <a:pt x="1604" y="1266"/>
                    <a:pt x="1587" y="1271"/>
                  </a:cubicBezTo>
                  <a:cubicBezTo>
                    <a:pt x="1580" y="1273"/>
                    <a:pt x="1571" y="1276"/>
                    <a:pt x="1564" y="1277"/>
                  </a:cubicBezTo>
                  <a:cubicBezTo>
                    <a:pt x="1516" y="1277"/>
                    <a:pt x="1476" y="1247"/>
                    <a:pt x="1462" y="1199"/>
                  </a:cubicBezTo>
                  <a:cubicBezTo>
                    <a:pt x="1448" y="1143"/>
                    <a:pt x="1481" y="1087"/>
                    <a:pt x="1536" y="1073"/>
                  </a:cubicBezTo>
                  <a:cubicBezTo>
                    <a:pt x="1635" y="1048"/>
                    <a:pt x="1789" y="989"/>
                    <a:pt x="1859" y="929"/>
                  </a:cubicBezTo>
                  <a:cubicBezTo>
                    <a:pt x="1859" y="872"/>
                    <a:pt x="1847" y="834"/>
                    <a:pt x="1838" y="817"/>
                  </a:cubicBezTo>
                  <a:cubicBezTo>
                    <a:pt x="1703" y="897"/>
                    <a:pt x="1576" y="933"/>
                    <a:pt x="1570" y="936"/>
                  </a:cubicBezTo>
                  <a:cubicBezTo>
                    <a:pt x="1559" y="939"/>
                    <a:pt x="1551" y="939"/>
                    <a:pt x="1540" y="939"/>
                  </a:cubicBezTo>
                  <a:cubicBezTo>
                    <a:pt x="1495" y="939"/>
                    <a:pt x="1455" y="911"/>
                    <a:pt x="1442" y="866"/>
                  </a:cubicBezTo>
                  <a:cubicBezTo>
                    <a:pt x="1441" y="856"/>
                    <a:pt x="1437" y="846"/>
                    <a:pt x="1437" y="838"/>
                  </a:cubicBezTo>
                  <a:cubicBezTo>
                    <a:pt x="1437" y="793"/>
                    <a:pt x="1467" y="751"/>
                    <a:pt x="1514" y="736"/>
                  </a:cubicBezTo>
                  <a:cubicBezTo>
                    <a:pt x="1514" y="736"/>
                    <a:pt x="1529" y="731"/>
                    <a:pt x="1554" y="724"/>
                  </a:cubicBezTo>
                  <a:cubicBezTo>
                    <a:pt x="1620" y="699"/>
                    <a:pt x="1749" y="645"/>
                    <a:pt x="1843" y="556"/>
                  </a:cubicBezTo>
                  <a:cubicBezTo>
                    <a:pt x="1840" y="538"/>
                    <a:pt x="1833" y="521"/>
                    <a:pt x="1827" y="506"/>
                  </a:cubicBezTo>
                  <a:cubicBezTo>
                    <a:pt x="1779" y="537"/>
                    <a:pt x="1726" y="564"/>
                    <a:pt x="1674" y="584"/>
                  </a:cubicBezTo>
                  <a:cubicBezTo>
                    <a:pt x="1573" y="626"/>
                    <a:pt x="1481" y="652"/>
                    <a:pt x="1450" y="658"/>
                  </a:cubicBezTo>
                  <a:cubicBezTo>
                    <a:pt x="1442" y="660"/>
                    <a:pt x="1432" y="663"/>
                    <a:pt x="1425" y="663"/>
                  </a:cubicBezTo>
                  <a:cubicBezTo>
                    <a:pt x="1379" y="663"/>
                    <a:pt x="1336" y="632"/>
                    <a:pt x="1326" y="584"/>
                  </a:cubicBezTo>
                  <a:cubicBezTo>
                    <a:pt x="1311" y="531"/>
                    <a:pt x="1344" y="474"/>
                    <a:pt x="1400" y="461"/>
                  </a:cubicBezTo>
                  <a:cubicBezTo>
                    <a:pt x="1524" y="427"/>
                    <a:pt x="1723" y="350"/>
                    <a:pt x="1773" y="282"/>
                  </a:cubicBezTo>
                  <a:cubicBezTo>
                    <a:pt x="1776" y="276"/>
                    <a:pt x="1783" y="273"/>
                    <a:pt x="1786" y="270"/>
                  </a:cubicBezTo>
                  <a:cubicBezTo>
                    <a:pt x="1810" y="176"/>
                    <a:pt x="1797" y="80"/>
                    <a:pt x="1769"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3404805" y="-1131167"/>
              <a:ext cx="64148" cy="48669"/>
            </a:xfrm>
            <a:custGeom>
              <a:avLst/>
              <a:gdLst/>
              <a:ahLst/>
              <a:cxnLst/>
              <a:rect l="l" t="t" r="r" b="b"/>
              <a:pathLst>
                <a:path w="431" h="327" extrusionOk="0">
                  <a:moveTo>
                    <a:pt x="1" y="0"/>
                  </a:moveTo>
                  <a:lnTo>
                    <a:pt x="1" y="0"/>
                  </a:lnTo>
                  <a:cubicBezTo>
                    <a:pt x="2" y="6"/>
                    <a:pt x="5" y="20"/>
                    <a:pt x="7" y="35"/>
                  </a:cubicBezTo>
                  <a:lnTo>
                    <a:pt x="7" y="37"/>
                  </a:lnTo>
                  <a:cubicBezTo>
                    <a:pt x="17" y="41"/>
                    <a:pt x="26" y="43"/>
                    <a:pt x="33" y="48"/>
                  </a:cubicBezTo>
                  <a:lnTo>
                    <a:pt x="424" y="326"/>
                  </a:lnTo>
                  <a:cubicBezTo>
                    <a:pt x="429" y="234"/>
                    <a:pt x="431" y="118"/>
                    <a:pt x="413" y="9"/>
                  </a:cubicBezTo>
                  <a:cubicBezTo>
                    <a:pt x="368" y="13"/>
                    <a:pt x="312" y="16"/>
                    <a:pt x="247" y="16"/>
                  </a:cubicBezTo>
                  <a:cubicBezTo>
                    <a:pt x="175" y="16"/>
                    <a:pt x="92"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0"/>
            <p:cNvSpPr/>
            <p:nvPr/>
          </p:nvSpPr>
          <p:spPr>
            <a:xfrm>
              <a:off x="2786694" y="-824716"/>
              <a:ext cx="759952" cy="535211"/>
            </a:xfrm>
            <a:custGeom>
              <a:avLst/>
              <a:gdLst/>
              <a:ahLst/>
              <a:cxnLst/>
              <a:rect l="l" t="t" r="r" b="b"/>
              <a:pathLst>
                <a:path w="5106" h="3596" extrusionOk="0">
                  <a:moveTo>
                    <a:pt x="5106" y="1"/>
                  </a:moveTo>
                  <a:lnTo>
                    <a:pt x="4289" y="77"/>
                  </a:lnTo>
                  <a:lnTo>
                    <a:pt x="4054" y="931"/>
                  </a:lnTo>
                  <a:cubicBezTo>
                    <a:pt x="4043" y="972"/>
                    <a:pt x="4006" y="1004"/>
                    <a:pt x="3961" y="1007"/>
                  </a:cubicBezTo>
                  <a:lnTo>
                    <a:pt x="1703" y="1179"/>
                  </a:lnTo>
                  <a:lnTo>
                    <a:pt x="1696" y="1179"/>
                  </a:lnTo>
                  <a:cubicBezTo>
                    <a:pt x="1665" y="1179"/>
                    <a:pt x="1638" y="1165"/>
                    <a:pt x="1619" y="1143"/>
                  </a:cubicBezTo>
                  <a:cubicBezTo>
                    <a:pt x="1597" y="1120"/>
                    <a:pt x="1588" y="1086"/>
                    <a:pt x="1594" y="1055"/>
                  </a:cubicBezTo>
                  <a:lnTo>
                    <a:pt x="1739" y="314"/>
                  </a:lnTo>
                  <a:lnTo>
                    <a:pt x="509" y="429"/>
                  </a:lnTo>
                  <a:lnTo>
                    <a:pt x="1" y="3515"/>
                  </a:lnTo>
                  <a:cubicBezTo>
                    <a:pt x="806" y="3465"/>
                    <a:pt x="1849" y="3387"/>
                    <a:pt x="2455" y="3283"/>
                  </a:cubicBezTo>
                  <a:cubicBezTo>
                    <a:pt x="2460" y="3282"/>
                    <a:pt x="2466" y="3281"/>
                    <a:pt x="2471" y="3281"/>
                  </a:cubicBezTo>
                  <a:cubicBezTo>
                    <a:pt x="2494" y="3281"/>
                    <a:pt x="2517" y="3290"/>
                    <a:pt x="2535" y="3304"/>
                  </a:cubicBezTo>
                  <a:cubicBezTo>
                    <a:pt x="2559" y="3322"/>
                    <a:pt x="2572" y="3350"/>
                    <a:pt x="2574" y="3378"/>
                  </a:cubicBezTo>
                  <a:lnTo>
                    <a:pt x="2590" y="3595"/>
                  </a:lnTo>
                  <a:lnTo>
                    <a:pt x="2954" y="3567"/>
                  </a:lnTo>
                  <a:cubicBezTo>
                    <a:pt x="2957" y="3567"/>
                    <a:pt x="2959" y="3567"/>
                    <a:pt x="2962" y="3567"/>
                  </a:cubicBezTo>
                  <a:cubicBezTo>
                    <a:pt x="2983" y="3567"/>
                    <a:pt x="3004" y="3575"/>
                    <a:pt x="3022" y="3586"/>
                  </a:cubicBezTo>
                  <a:cubicBezTo>
                    <a:pt x="3149" y="3403"/>
                    <a:pt x="3456" y="2969"/>
                    <a:pt x="3632" y="2795"/>
                  </a:cubicBezTo>
                  <a:cubicBezTo>
                    <a:pt x="3721" y="2705"/>
                    <a:pt x="3800" y="2680"/>
                    <a:pt x="3861" y="2680"/>
                  </a:cubicBezTo>
                  <a:cubicBezTo>
                    <a:pt x="3918" y="2680"/>
                    <a:pt x="3959" y="2702"/>
                    <a:pt x="3977" y="2714"/>
                  </a:cubicBezTo>
                  <a:cubicBezTo>
                    <a:pt x="4072" y="2779"/>
                    <a:pt x="4106" y="2917"/>
                    <a:pt x="4076" y="3083"/>
                  </a:cubicBezTo>
                  <a:cubicBezTo>
                    <a:pt x="4306" y="3018"/>
                    <a:pt x="4527" y="2946"/>
                    <a:pt x="4568" y="2912"/>
                  </a:cubicBezTo>
                  <a:cubicBezTo>
                    <a:pt x="4576" y="2906"/>
                    <a:pt x="4589" y="2888"/>
                    <a:pt x="4603" y="2864"/>
                  </a:cubicBezTo>
                  <a:lnTo>
                    <a:pt x="5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0"/>
            <p:cNvSpPr/>
            <p:nvPr/>
          </p:nvSpPr>
          <p:spPr>
            <a:xfrm>
              <a:off x="3094336" y="-1364243"/>
              <a:ext cx="284126" cy="302582"/>
            </a:xfrm>
            <a:custGeom>
              <a:avLst/>
              <a:gdLst/>
              <a:ahLst/>
              <a:cxnLst/>
              <a:rect l="l" t="t" r="r" b="b"/>
              <a:pathLst>
                <a:path w="1909" h="2033" extrusionOk="0">
                  <a:moveTo>
                    <a:pt x="52" y="1"/>
                  </a:moveTo>
                  <a:cubicBezTo>
                    <a:pt x="39" y="50"/>
                    <a:pt x="26" y="117"/>
                    <a:pt x="20" y="195"/>
                  </a:cubicBezTo>
                  <a:cubicBezTo>
                    <a:pt x="0" y="474"/>
                    <a:pt x="91" y="920"/>
                    <a:pt x="589" y="1488"/>
                  </a:cubicBezTo>
                  <a:cubicBezTo>
                    <a:pt x="612" y="1513"/>
                    <a:pt x="618" y="1546"/>
                    <a:pt x="612" y="1577"/>
                  </a:cubicBezTo>
                  <a:cubicBezTo>
                    <a:pt x="618" y="1586"/>
                    <a:pt x="622" y="1594"/>
                    <a:pt x="624" y="1604"/>
                  </a:cubicBezTo>
                  <a:cubicBezTo>
                    <a:pt x="628" y="1614"/>
                    <a:pt x="645" y="1685"/>
                    <a:pt x="667" y="1805"/>
                  </a:cubicBezTo>
                  <a:cubicBezTo>
                    <a:pt x="685" y="1806"/>
                    <a:pt x="702" y="1812"/>
                    <a:pt x="717" y="1823"/>
                  </a:cubicBezTo>
                  <a:cubicBezTo>
                    <a:pt x="732" y="1836"/>
                    <a:pt x="996" y="2033"/>
                    <a:pt x="1389" y="2033"/>
                  </a:cubicBezTo>
                  <a:cubicBezTo>
                    <a:pt x="1543" y="2033"/>
                    <a:pt x="1718" y="2002"/>
                    <a:pt x="1905" y="1918"/>
                  </a:cubicBezTo>
                  <a:cubicBezTo>
                    <a:pt x="1909" y="1852"/>
                    <a:pt x="1909" y="1801"/>
                    <a:pt x="1908" y="1759"/>
                  </a:cubicBezTo>
                  <a:cubicBezTo>
                    <a:pt x="1904" y="1707"/>
                    <a:pt x="1897" y="1670"/>
                    <a:pt x="1890" y="1640"/>
                  </a:cubicBezTo>
                  <a:cubicBezTo>
                    <a:pt x="1882" y="1599"/>
                    <a:pt x="1880" y="1564"/>
                    <a:pt x="1884" y="1533"/>
                  </a:cubicBezTo>
                  <a:cubicBezTo>
                    <a:pt x="1572" y="1461"/>
                    <a:pt x="1193" y="1297"/>
                    <a:pt x="817" y="950"/>
                  </a:cubicBezTo>
                  <a:cubicBezTo>
                    <a:pt x="776" y="912"/>
                    <a:pt x="773" y="853"/>
                    <a:pt x="804" y="811"/>
                  </a:cubicBezTo>
                  <a:cubicBezTo>
                    <a:pt x="809" y="806"/>
                    <a:pt x="813" y="800"/>
                    <a:pt x="817" y="794"/>
                  </a:cubicBezTo>
                  <a:cubicBezTo>
                    <a:pt x="628" y="629"/>
                    <a:pt x="351" y="337"/>
                    <a:pt x="5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3124847" y="224125"/>
              <a:ext cx="62362" cy="48074"/>
            </a:xfrm>
            <a:custGeom>
              <a:avLst/>
              <a:gdLst/>
              <a:ahLst/>
              <a:cxnLst/>
              <a:rect l="l" t="t" r="r" b="b"/>
              <a:pathLst>
                <a:path w="419" h="323" extrusionOk="0">
                  <a:moveTo>
                    <a:pt x="418" y="1"/>
                  </a:moveTo>
                  <a:lnTo>
                    <a:pt x="33" y="24"/>
                  </a:lnTo>
                  <a:cubicBezTo>
                    <a:pt x="33" y="29"/>
                    <a:pt x="35" y="34"/>
                    <a:pt x="34" y="39"/>
                  </a:cubicBezTo>
                  <a:lnTo>
                    <a:pt x="1" y="323"/>
                  </a:lnTo>
                  <a:cubicBezTo>
                    <a:pt x="84" y="322"/>
                    <a:pt x="232" y="313"/>
                    <a:pt x="401" y="290"/>
                  </a:cubicBezTo>
                  <a:lnTo>
                    <a:pt x="418"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0"/>
            <p:cNvSpPr/>
            <p:nvPr/>
          </p:nvSpPr>
          <p:spPr>
            <a:xfrm>
              <a:off x="3403912" y="-695825"/>
              <a:ext cx="161337" cy="862052"/>
            </a:xfrm>
            <a:custGeom>
              <a:avLst/>
              <a:gdLst/>
              <a:ahLst/>
              <a:cxnLst/>
              <a:rect l="l" t="t" r="r" b="b"/>
              <a:pathLst>
                <a:path w="1084" h="5792" extrusionOk="0">
                  <a:moveTo>
                    <a:pt x="1017" y="0"/>
                  </a:moveTo>
                  <a:lnTo>
                    <a:pt x="731" y="1629"/>
                  </a:lnTo>
                  <a:cubicBezTo>
                    <a:pt x="750" y="1635"/>
                    <a:pt x="768" y="1646"/>
                    <a:pt x="782" y="1665"/>
                  </a:cubicBezTo>
                  <a:cubicBezTo>
                    <a:pt x="792" y="1679"/>
                    <a:pt x="1018" y="2007"/>
                    <a:pt x="916" y="2323"/>
                  </a:cubicBezTo>
                  <a:cubicBezTo>
                    <a:pt x="961" y="2400"/>
                    <a:pt x="1027" y="2551"/>
                    <a:pt x="966" y="2713"/>
                  </a:cubicBezTo>
                  <a:cubicBezTo>
                    <a:pt x="986" y="2758"/>
                    <a:pt x="1004" y="2831"/>
                    <a:pt x="1000" y="2927"/>
                  </a:cubicBezTo>
                  <a:cubicBezTo>
                    <a:pt x="1001" y="2941"/>
                    <a:pt x="1001" y="2954"/>
                    <a:pt x="997" y="2968"/>
                  </a:cubicBezTo>
                  <a:cubicBezTo>
                    <a:pt x="990" y="3045"/>
                    <a:pt x="966" y="3133"/>
                    <a:pt x="918" y="3234"/>
                  </a:cubicBezTo>
                  <a:cubicBezTo>
                    <a:pt x="815" y="3452"/>
                    <a:pt x="628" y="3610"/>
                    <a:pt x="365" y="3712"/>
                  </a:cubicBezTo>
                  <a:lnTo>
                    <a:pt x="1" y="5791"/>
                  </a:lnTo>
                  <a:cubicBezTo>
                    <a:pt x="123" y="5788"/>
                    <a:pt x="548" y="5773"/>
                    <a:pt x="1084" y="5758"/>
                  </a:cubicBezTo>
                  <a:cubicBezTo>
                    <a:pt x="1060" y="4301"/>
                    <a:pt x="1037" y="2431"/>
                    <a:pt x="1025" y="988"/>
                  </a:cubicBezTo>
                  <a:cubicBezTo>
                    <a:pt x="1021" y="610"/>
                    <a:pt x="1018" y="286"/>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0"/>
            <p:cNvSpPr/>
            <p:nvPr/>
          </p:nvSpPr>
          <p:spPr>
            <a:xfrm>
              <a:off x="3174111" y="-262119"/>
              <a:ext cx="55962" cy="159998"/>
            </a:xfrm>
            <a:custGeom>
              <a:avLst/>
              <a:gdLst/>
              <a:ahLst/>
              <a:cxnLst/>
              <a:rect l="l" t="t" r="r" b="b"/>
              <a:pathLst>
                <a:path w="376" h="1075" extrusionOk="0">
                  <a:moveTo>
                    <a:pt x="266" y="1"/>
                  </a:moveTo>
                  <a:lnTo>
                    <a:pt x="1" y="21"/>
                  </a:lnTo>
                  <a:lnTo>
                    <a:pt x="46" y="677"/>
                  </a:lnTo>
                  <a:lnTo>
                    <a:pt x="76" y="1074"/>
                  </a:lnTo>
                  <a:cubicBezTo>
                    <a:pt x="140" y="1070"/>
                    <a:pt x="256" y="1055"/>
                    <a:pt x="375" y="1042"/>
                  </a:cubicBezTo>
                  <a:lnTo>
                    <a:pt x="360" y="891"/>
                  </a:lnTo>
                  <a:cubicBezTo>
                    <a:pt x="349" y="872"/>
                    <a:pt x="341" y="852"/>
                    <a:pt x="343" y="830"/>
                  </a:cubicBezTo>
                  <a:cubicBezTo>
                    <a:pt x="343" y="820"/>
                    <a:pt x="347" y="813"/>
                    <a:pt x="351" y="802"/>
                  </a:cubicBezTo>
                  <a:lnTo>
                    <a:pt x="333" y="627"/>
                  </a:lnTo>
                  <a:lnTo>
                    <a:pt x="266"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3592933" y="-1119558"/>
              <a:ext cx="996599" cy="674074"/>
            </a:xfrm>
            <a:custGeom>
              <a:avLst/>
              <a:gdLst/>
              <a:ahLst/>
              <a:cxnLst/>
              <a:rect l="l" t="t" r="r" b="b"/>
              <a:pathLst>
                <a:path w="6696" h="4529" extrusionOk="0">
                  <a:moveTo>
                    <a:pt x="3" y="1"/>
                  </a:moveTo>
                  <a:cubicBezTo>
                    <a:pt x="3" y="13"/>
                    <a:pt x="1" y="23"/>
                    <a:pt x="1" y="32"/>
                  </a:cubicBezTo>
                  <a:cubicBezTo>
                    <a:pt x="4" y="41"/>
                    <a:pt x="11" y="48"/>
                    <a:pt x="16" y="59"/>
                  </a:cubicBezTo>
                  <a:cubicBezTo>
                    <a:pt x="24" y="88"/>
                    <a:pt x="933" y="2873"/>
                    <a:pt x="3069" y="4055"/>
                  </a:cubicBezTo>
                  <a:cubicBezTo>
                    <a:pt x="3142" y="4094"/>
                    <a:pt x="3215" y="4133"/>
                    <a:pt x="3289" y="4167"/>
                  </a:cubicBezTo>
                  <a:cubicBezTo>
                    <a:pt x="3609" y="4322"/>
                    <a:pt x="3939" y="4441"/>
                    <a:pt x="4275" y="4529"/>
                  </a:cubicBezTo>
                  <a:cubicBezTo>
                    <a:pt x="5342" y="4088"/>
                    <a:pt x="6425" y="3556"/>
                    <a:pt x="6667" y="3437"/>
                  </a:cubicBezTo>
                  <a:cubicBezTo>
                    <a:pt x="6696" y="3146"/>
                    <a:pt x="6640" y="2857"/>
                    <a:pt x="6557" y="2605"/>
                  </a:cubicBezTo>
                  <a:cubicBezTo>
                    <a:pt x="6450" y="2282"/>
                    <a:pt x="6296" y="2022"/>
                    <a:pt x="6222" y="1906"/>
                  </a:cubicBezTo>
                  <a:lnTo>
                    <a:pt x="2766" y="3255"/>
                  </a:lnTo>
                  <a:cubicBezTo>
                    <a:pt x="2754" y="3260"/>
                    <a:pt x="2741" y="3262"/>
                    <a:pt x="2729" y="3262"/>
                  </a:cubicBezTo>
                  <a:cubicBezTo>
                    <a:pt x="2703" y="3262"/>
                    <a:pt x="2678" y="3253"/>
                    <a:pt x="2658" y="3235"/>
                  </a:cubicBezTo>
                  <a:cubicBezTo>
                    <a:pt x="2333" y="2939"/>
                    <a:pt x="1214" y="1866"/>
                    <a:pt x="397" y="487"/>
                  </a:cubicBezTo>
                  <a:cubicBezTo>
                    <a:pt x="241" y="225"/>
                    <a:pt x="102" y="8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0"/>
            <p:cNvSpPr/>
            <p:nvPr/>
          </p:nvSpPr>
          <p:spPr>
            <a:xfrm>
              <a:off x="4920094" y="-738243"/>
              <a:ext cx="1935" cy="2977"/>
            </a:xfrm>
            <a:custGeom>
              <a:avLst/>
              <a:gdLst/>
              <a:ahLst/>
              <a:cxnLst/>
              <a:rect l="l" t="t" r="r" b="b"/>
              <a:pathLst>
                <a:path w="13" h="20" extrusionOk="0">
                  <a:moveTo>
                    <a:pt x="12" y="1"/>
                  </a:moveTo>
                  <a:lnTo>
                    <a:pt x="12" y="1"/>
                  </a:lnTo>
                  <a:cubicBezTo>
                    <a:pt x="8" y="5"/>
                    <a:pt x="4" y="10"/>
                    <a:pt x="1" y="16"/>
                  </a:cubicBezTo>
                  <a:cubicBezTo>
                    <a:pt x="3" y="17"/>
                    <a:pt x="4" y="19"/>
                    <a:pt x="7" y="20"/>
                  </a:cubicBezTo>
                  <a:cubicBezTo>
                    <a:pt x="8" y="15"/>
                    <a:pt x="9" y="8"/>
                    <a:pt x="1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0"/>
            <p:cNvSpPr/>
            <p:nvPr/>
          </p:nvSpPr>
          <p:spPr>
            <a:xfrm>
              <a:off x="4875295" y="-828883"/>
              <a:ext cx="52390" cy="42864"/>
            </a:xfrm>
            <a:custGeom>
              <a:avLst/>
              <a:gdLst/>
              <a:ahLst/>
              <a:cxnLst/>
              <a:rect l="l" t="t" r="r" b="b"/>
              <a:pathLst>
                <a:path w="352" h="288" extrusionOk="0">
                  <a:moveTo>
                    <a:pt x="352" y="1"/>
                  </a:moveTo>
                  <a:cubicBezTo>
                    <a:pt x="338" y="3"/>
                    <a:pt x="325" y="5"/>
                    <a:pt x="310" y="8"/>
                  </a:cubicBezTo>
                  <a:cubicBezTo>
                    <a:pt x="297" y="10"/>
                    <a:pt x="281" y="14"/>
                    <a:pt x="266" y="17"/>
                  </a:cubicBezTo>
                  <a:cubicBezTo>
                    <a:pt x="240" y="22"/>
                    <a:pt x="215" y="29"/>
                    <a:pt x="190" y="34"/>
                  </a:cubicBezTo>
                  <a:cubicBezTo>
                    <a:pt x="177" y="37"/>
                    <a:pt x="162" y="40"/>
                    <a:pt x="149" y="45"/>
                  </a:cubicBezTo>
                  <a:cubicBezTo>
                    <a:pt x="123" y="51"/>
                    <a:pt x="99" y="57"/>
                    <a:pt x="73" y="63"/>
                  </a:cubicBezTo>
                  <a:cubicBezTo>
                    <a:pt x="59" y="66"/>
                    <a:pt x="48" y="71"/>
                    <a:pt x="36" y="74"/>
                  </a:cubicBezTo>
                  <a:cubicBezTo>
                    <a:pt x="24" y="77"/>
                    <a:pt x="13" y="80"/>
                    <a:pt x="3" y="83"/>
                  </a:cubicBezTo>
                  <a:cubicBezTo>
                    <a:pt x="2" y="100"/>
                    <a:pt x="1" y="119"/>
                    <a:pt x="1" y="136"/>
                  </a:cubicBezTo>
                  <a:cubicBezTo>
                    <a:pt x="1" y="187"/>
                    <a:pt x="11" y="238"/>
                    <a:pt x="27" y="287"/>
                  </a:cubicBezTo>
                  <a:lnTo>
                    <a:pt x="81" y="281"/>
                  </a:lnTo>
                  <a:cubicBezTo>
                    <a:pt x="144" y="274"/>
                    <a:pt x="192" y="269"/>
                    <a:pt x="230" y="269"/>
                  </a:cubicBezTo>
                  <a:cubicBezTo>
                    <a:pt x="261" y="269"/>
                    <a:pt x="286" y="272"/>
                    <a:pt x="307" y="281"/>
                  </a:cubicBezTo>
                  <a:cubicBezTo>
                    <a:pt x="294" y="250"/>
                    <a:pt x="286" y="216"/>
                    <a:pt x="286" y="181"/>
                  </a:cubicBezTo>
                  <a:cubicBezTo>
                    <a:pt x="286" y="113"/>
                    <a:pt x="310" y="52"/>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3215636" y="216088"/>
              <a:ext cx="113115" cy="45841"/>
            </a:xfrm>
            <a:custGeom>
              <a:avLst/>
              <a:gdLst/>
              <a:ahLst/>
              <a:cxnLst/>
              <a:rect l="l" t="t" r="r" b="b"/>
              <a:pathLst>
                <a:path w="760" h="308" extrusionOk="0">
                  <a:moveTo>
                    <a:pt x="760" y="1"/>
                  </a:moveTo>
                  <a:lnTo>
                    <a:pt x="16" y="43"/>
                  </a:lnTo>
                  <a:lnTo>
                    <a:pt x="1" y="308"/>
                  </a:lnTo>
                  <a:cubicBezTo>
                    <a:pt x="101" y="287"/>
                    <a:pt x="201" y="261"/>
                    <a:pt x="294" y="227"/>
                  </a:cubicBezTo>
                  <a:cubicBezTo>
                    <a:pt x="487" y="157"/>
                    <a:pt x="642" y="75"/>
                    <a:pt x="760" y="1"/>
                  </a:cubicBez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0"/>
            <p:cNvSpPr/>
            <p:nvPr/>
          </p:nvSpPr>
          <p:spPr>
            <a:xfrm>
              <a:off x="4564081" y="-915059"/>
              <a:ext cx="430133" cy="239029"/>
            </a:xfrm>
            <a:custGeom>
              <a:avLst/>
              <a:gdLst/>
              <a:ahLst/>
              <a:cxnLst/>
              <a:rect l="l" t="t" r="r" b="b"/>
              <a:pathLst>
                <a:path w="2890" h="1606" extrusionOk="0">
                  <a:moveTo>
                    <a:pt x="1336" y="0"/>
                  </a:moveTo>
                  <a:cubicBezTo>
                    <a:pt x="1235" y="0"/>
                    <a:pt x="1144" y="7"/>
                    <a:pt x="1071" y="23"/>
                  </a:cubicBezTo>
                  <a:cubicBezTo>
                    <a:pt x="709" y="101"/>
                    <a:pt x="126" y="539"/>
                    <a:pt x="0" y="637"/>
                  </a:cubicBezTo>
                  <a:cubicBezTo>
                    <a:pt x="77" y="781"/>
                    <a:pt x="165" y="966"/>
                    <a:pt x="232" y="1180"/>
                  </a:cubicBezTo>
                  <a:cubicBezTo>
                    <a:pt x="267" y="1286"/>
                    <a:pt x="297" y="1395"/>
                    <a:pt x="319" y="1511"/>
                  </a:cubicBezTo>
                  <a:cubicBezTo>
                    <a:pt x="399" y="1534"/>
                    <a:pt x="676" y="1605"/>
                    <a:pt x="980" y="1605"/>
                  </a:cubicBezTo>
                  <a:cubicBezTo>
                    <a:pt x="1092" y="1605"/>
                    <a:pt x="1208" y="1596"/>
                    <a:pt x="1318" y="1570"/>
                  </a:cubicBezTo>
                  <a:cubicBezTo>
                    <a:pt x="1656" y="1496"/>
                    <a:pt x="1995" y="1296"/>
                    <a:pt x="2167" y="1142"/>
                  </a:cubicBezTo>
                  <a:cubicBezTo>
                    <a:pt x="2209" y="1102"/>
                    <a:pt x="2231" y="1076"/>
                    <a:pt x="2244" y="1059"/>
                  </a:cubicBezTo>
                  <a:cubicBezTo>
                    <a:pt x="2227" y="1059"/>
                    <a:pt x="2212" y="1060"/>
                    <a:pt x="2195" y="1063"/>
                  </a:cubicBezTo>
                  <a:lnTo>
                    <a:pt x="2086" y="1076"/>
                  </a:lnTo>
                  <a:cubicBezTo>
                    <a:pt x="2065" y="1079"/>
                    <a:pt x="2057" y="1079"/>
                    <a:pt x="2050" y="1079"/>
                  </a:cubicBezTo>
                  <a:lnTo>
                    <a:pt x="2046" y="1079"/>
                  </a:lnTo>
                  <a:cubicBezTo>
                    <a:pt x="1888" y="1103"/>
                    <a:pt x="1836" y="1141"/>
                    <a:pt x="1825" y="1152"/>
                  </a:cubicBezTo>
                  <a:cubicBezTo>
                    <a:pt x="1810" y="1191"/>
                    <a:pt x="1772" y="1216"/>
                    <a:pt x="1731" y="1216"/>
                  </a:cubicBezTo>
                  <a:cubicBezTo>
                    <a:pt x="1725" y="1216"/>
                    <a:pt x="1719" y="1215"/>
                    <a:pt x="1713" y="1214"/>
                  </a:cubicBezTo>
                  <a:cubicBezTo>
                    <a:pt x="1656" y="1205"/>
                    <a:pt x="1618" y="1152"/>
                    <a:pt x="1629" y="1095"/>
                  </a:cubicBezTo>
                  <a:cubicBezTo>
                    <a:pt x="1629" y="1090"/>
                    <a:pt x="1631" y="1086"/>
                    <a:pt x="1631" y="1083"/>
                  </a:cubicBezTo>
                  <a:cubicBezTo>
                    <a:pt x="1589" y="1032"/>
                    <a:pt x="1568" y="959"/>
                    <a:pt x="1579" y="878"/>
                  </a:cubicBezTo>
                  <a:cubicBezTo>
                    <a:pt x="1591" y="758"/>
                    <a:pt x="1662" y="642"/>
                    <a:pt x="1765" y="569"/>
                  </a:cubicBezTo>
                  <a:cubicBezTo>
                    <a:pt x="1818" y="533"/>
                    <a:pt x="1909" y="502"/>
                    <a:pt x="1972" y="481"/>
                  </a:cubicBezTo>
                  <a:cubicBezTo>
                    <a:pt x="2094" y="443"/>
                    <a:pt x="2250" y="404"/>
                    <a:pt x="2404" y="376"/>
                  </a:cubicBezTo>
                  <a:cubicBezTo>
                    <a:pt x="2555" y="345"/>
                    <a:pt x="2702" y="321"/>
                    <a:pt x="2797" y="313"/>
                  </a:cubicBezTo>
                  <a:cubicBezTo>
                    <a:pt x="2826" y="312"/>
                    <a:pt x="2849" y="309"/>
                    <a:pt x="2868" y="309"/>
                  </a:cubicBezTo>
                  <a:cubicBezTo>
                    <a:pt x="2883" y="309"/>
                    <a:pt x="2889" y="306"/>
                    <a:pt x="2889" y="306"/>
                  </a:cubicBezTo>
                  <a:cubicBezTo>
                    <a:pt x="2885" y="303"/>
                    <a:pt x="2867" y="264"/>
                    <a:pt x="2812" y="240"/>
                  </a:cubicBezTo>
                  <a:cubicBezTo>
                    <a:pt x="2806" y="236"/>
                    <a:pt x="2736" y="214"/>
                    <a:pt x="2420" y="198"/>
                  </a:cubicBezTo>
                  <a:cubicBezTo>
                    <a:pt x="2391" y="196"/>
                    <a:pt x="2363" y="196"/>
                    <a:pt x="2331" y="194"/>
                  </a:cubicBezTo>
                  <a:cubicBezTo>
                    <a:pt x="2047" y="180"/>
                    <a:pt x="1749" y="180"/>
                    <a:pt x="1745" y="180"/>
                  </a:cubicBezTo>
                  <a:cubicBezTo>
                    <a:pt x="1688" y="180"/>
                    <a:pt x="1643" y="136"/>
                    <a:pt x="1643" y="78"/>
                  </a:cubicBezTo>
                  <a:cubicBezTo>
                    <a:pt x="1643" y="54"/>
                    <a:pt x="1650" y="36"/>
                    <a:pt x="1664" y="19"/>
                  </a:cubicBezTo>
                  <a:cubicBezTo>
                    <a:pt x="1552" y="7"/>
                    <a:pt x="1439" y="0"/>
                    <a:pt x="1336"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0"/>
            <p:cNvSpPr/>
            <p:nvPr/>
          </p:nvSpPr>
          <p:spPr>
            <a:xfrm>
              <a:off x="2700518" y="-131739"/>
              <a:ext cx="724678" cy="353632"/>
            </a:xfrm>
            <a:custGeom>
              <a:avLst/>
              <a:gdLst/>
              <a:ahLst/>
              <a:cxnLst/>
              <a:rect l="l" t="t" r="r" b="b"/>
              <a:pathLst>
                <a:path w="4869" h="2376" extrusionOk="0">
                  <a:moveTo>
                    <a:pt x="4868" y="0"/>
                  </a:moveTo>
                  <a:lnTo>
                    <a:pt x="4868" y="0"/>
                  </a:lnTo>
                  <a:cubicBezTo>
                    <a:pt x="4806" y="17"/>
                    <a:pt x="4739" y="28"/>
                    <a:pt x="4669" y="39"/>
                  </a:cubicBezTo>
                  <a:cubicBezTo>
                    <a:pt x="4472" y="66"/>
                    <a:pt x="4234" y="74"/>
                    <a:pt x="4035" y="74"/>
                  </a:cubicBezTo>
                  <a:cubicBezTo>
                    <a:pt x="3925" y="74"/>
                    <a:pt x="3828" y="73"/>
                    <a:pt x="3755" y="70"/>
                  </a:cubicBezTo>
                  <a:lnTo>
                    <a:pt x="3755" y="70"/>
                  </a:lnTo>
                  <a:lnTo>
                    <a:pt x="3773" y="245"/>
                  </a:lnTo>
                  <a:cubicBezTo>
                    <a:pt x="3779" y="299"/>
                    <a:pt x="3740" y="350"/>
                    <a:pt x="3684" y="358"/>
                  </a:cubicBezTo>
                  <a:cubicBezTo>
                    <a:pt x="3479" y="385"/>
                    <a:pt x="3353" y="402"/>
                    <a:pt x="3273" y="406"/>
                  </a:cubicBezTo>
                  <a:lnTo>
                    <a:pt x="3291" y="687"/>
                  </a:lnTo>
                  <a:cubicBezTo>
                    <a:pt x="3296" y="741"/>
                    <a:pt x="3255" y="788"/>
                    <a:pt x="3202" y="797"/>
                  </a:cubicBezTo>
                  <a:cubicBezTo>
                    <a:pt x="3112" y="811"/>
                    <a:pt x="1951" y="973"/>
                    <a:pt x="730" y="973"/>
                  </a:cubicBezTo>
                  <a:cubicBezTo>
                    <a:pt x="563" y="973"/>
                    <a:pt x="397" y="969"/>
                    <a:pt x="233" y="962"/>
                  </a:cubicBezTo>
                  <a:lnTo>
                    <a:pt x="1" y="2375"/>
                  </a:lnTo>
                  <a:lnTo>
                    <a:pt x="382" y="2353"/>
                  </a:lnTo>
                  <a:lnTo>
                    <a:pt x="4498" y="2114"/>
                  </a:lnTo>
                  <a:lnTo>
                    <a:pt x="4791" y="431"/>
                  </a:lnTo>
                  <a:lnTo>
                    <a:pt x="4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829007" y="-805516"/>
              <a:ext cx="19349" cy="30065"/>
            </a:xfrm>
            <a:custGeom>
              <a:avLst/>
              <a:gdLst/>
              <a:ahLst/>
              <a:cxnLst/>
              <a:rect l="l" t="t" r="r" b="b"/>
              <a:pathLst>
                <a:path w="130" h="202" extrusionOk="0">
                  <a:moveTo>
                    <a:pt x="106" y="0"/>
                  </a:moveTo>
                  <a:cubicBezTo>
                    <a:pt x="105" y="2"/>
                    <a:pt x="104" y="2"/>
                    <a:pt x="102" y="3"/>
                  </a:cubicBezTo>
                  <a:cubicBezTo>
                    <a:pt x="37" y="50"/>
                    <a:pt x="9" y="118"/>
                    <a:pt x="2" y="166"/>
                  </a:cubicBezTo>
                  <a:cubicBezTo>
                    <a:pt x="1" y="181"/>
                    <a:pt x="1" y="193"/>
                    <a:pt x="4" y="201"/>
                  </a:cubicBezTo>
                  <a:cubicBezTo>
                    <a:pt x="37" y="185"/>
                    <a:pt x="79" y="171"/>
                    <a:pt x="130" y="158"/>
                  </a:cubicBezTo>
                  <a:cubicBezTo>
                    <a:pt x="116" y="106"/>
                    <a:pt x="109" y="54"/>
                    <a:pt x="106"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0"/>
            <p:cNvSpPr/>
            <p:nvPr/>
          </p:nvSpPr>
          <p:spPr>
            <a:xfrm>
              <a:off x="3246743" y="-1427945"/>
              <a:ext cx="366878" cy="318507"/>
            </a:xfrm>
            <a:custGeom>
              <a:avLst/>
              <a:gdLst/>
              <a:ahLst/>
              <a:cxnLst/>
              <a:rect l="l" t="t" r="r" b="b"/>
              <a:pathLst>
                <a:path w="2465" h="2140" extrusionOk="0">
                  <a:moveTo>
                    <a:pt x="2437" y="1"/>
                  </a:moveTo>
                  <a:lnTo>
                    <a:pt x="2437" y="1"/>
                  </a:lnTo>
                  <a:cubicBezTo>
                    <a:pt x="2418" y="40"/>
                    <a:pt x="2397" y="79"/>
                    <a:pt x="2375" y="115"/>
                  </a:cubicBezTo>
                  <a:lnTo>
                    <a:pt x="2245" y="363"/>
                  </a:lnTo>
                  <a:cubicBezTo>
                    <a:pt x="2269" y="608"/>
                    <a:pt x="2194" y="965"/>
                    <a:pt x="1966" y="1213"/>
                  </a:cubicBezTo>
                  <a:cubicBezTo>
                    <a:pt x="1811" y="1380"/>
                    <a:pt x="1607" y="1470"/>
                    <a:pt x="1378" y="1470"/>
                  </a:cubicBezTo>
                  <a:cubicBezTo>
                    <a:pt x="1358" y="1470"/>
                    <a:pt x="1338" y="1469"/>
                    <a:pt x="1318" y="1468"/>
                  </a:cubicBezTo>
                  <a:cubicBezTo>
                    <a:pt x="829" y="1437"/>
                    <a:pt x="398" y="1125"/>
                    <a:pt x="185" y="944"/>
                  </a:cubicBezTo>
                  <a:cubicBezTo>
                    <a:pt x="137" y="1072"/>
                    <a:pt x="58" y="1202"/>
                    <a:pt x="1" y="1284"/>
                  </a:cubicBezTo>
                  <a:cubicBezTo>
                    <a:pt x="361" y="1595"/>
                    <a:pt x="715" y="1724"/>
                    <a:pt x="995" y="1775"/>
                  </a:cubicBezTo>
                  <a:cubicBezTo>
                    <a:pt x="1008" y="1769"/>
                    <a:pt x="1022" y="1766"/>
                    <a:pt x="1035" y="1766"/>
                  </a:cubicBezTo>
                  <a:cubicBezTo>
                    <a:pt x="1058" y="1766"/>
                    <a:pt x="1081" y="1775"/>
                    <a:pt x="1100" y="1790"/>
                  </a:cubicBezTo>
                  <a:cubicBezTo>
                    <a:pt x="1177" y="1799"/>
                    <a:pt x="1247" y="1803"/>
                    <a:pt x="1307" y="1803"/>
                  </a:cubicBezTo>
                  <a:cubicBezTo>
                    <a:pt x="1455" y="1803"/>
                    <a:pt x="1547" y="1783"/>
                    <a:pt x="1559" y="1780"/>
                  </a:cubicBezTo>
                  <a:cubicBezTo>
                    <a:pt x="1567" y="1779"/>
                    <a:pt x="1574" y="1777"/>
                    <a:pt x="1583" y="1777"/>
                  </a:cubicBezTo>
                  <a:cubicBezTo>
                    <a:pt x="1617" y="1777"/>
                    <a:pt x="1652" y="1796"/>
                    <a:pt x="1671" y="1828"/>
                  </a:cubicBezTo>
                  <a:lnTo>
                    <a:pt x="1856" y="2139"/>
                  </a:lnTo>
                  <a:cubicBezTo>
                    <a:pt x="1942" y="2103"/>
                    <a:pt x="2054" y="2055"/>
                    <a:pt x="2125" y="2026"/>
                  </a:cubicBezTo>
                  <a:cubicBezTo>
                    <a:pt x="2126" y="1930"/>
                    <a:pt x="2108" y="1699"/>
                    <a:pt x="2087" y="1504"/>
                  </a:cubicBezTo>
                  <a:cubicBezTo>
                    <a:pt x="2084" y="1475"/>
                    <a:pt x="2094" y="1445"/>
                    <a:pt x="2114" y="1424"/>
                  </a:cubicBezTo>
                  <a:cubicBezTo>
                    <a:pt x="2450" y="1048"/>
                    <a:pt x="2464" y="395"/>
                    <a:pt x="2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0"/>
            <p:cNvSpPr/>
            <p:nvPr/>
          </p:nvSpPr>
          <p:spPr>
            <a:xfrm>
              <a:off x="3249273" y="-1331946"/>
              <a:ext cx="8335" cy="4614"/>
            </a:xfrm>
            <a:custGeom>
              <a:avLst/>
              <a:gdLst/>
              <a:ahLst/>
              <a:cxnLst/>
              <a:rect l="l" t="t" r="r" b="b"/>
              <a:pathLst>
                <a:path w="56" h="31" extrusionOk="0">
                  <a:moveTo>
                    <a:pt x="1" y="0"/>
                  </a:moveTo>
                  <a:cubicBezTo>
                    <a:pt x="13" y="12"/>
                    <a:pt x="23" y="20"/>
                    <a:pt x="34" y="30"/>
                  </a:cubicBezTo>
                  <a:cubicBezTo>
                    <a:pt x="40" y="23"/>
                    <a:pt x="46" y="16"/>
                    <a:pt x="56" y="11"/>
                  </a:cubicBezTo>
                  <a:cubicBezTo>
                    <a:pt x="35" y="7"/>
                    <a:pt x="19" y="4"/>
                    <a:pt x="1"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3404657" y="-1090387"/>
              <a:ext cx="154937" cy="246917"/>
            </a:xfrm>
            <a:custGeom>
              <a:avLst/>
              <a:gdLst/>
              <a:ahLst/>
              <a:cxnLst/>
              <a:rect l="l" t="t" r="r" b="b"/>
              <a:pathLst>
                <a:path w="1041" h="1659" extrusionOk="0">
                  <a:moveTo>
                    <a:pt x="633" y="0"/>
                  </a:moveTo>
                  <a:cubicBezTo>
                    <a:pt x="628" y="140"/>
                    <a:pt x="611" y="247"/>
                    <a:pt x="610" y="255"/>
                  </a:cubicBezTo>
                  <a:cubicBezTo>
                    <a:pt x="603" y="290"/>
                    <a:pt x="580" y="320"/>
                    <a:pt x="548" y="334"/>
                  </a:cubicBezTo>
                  <a:cubicBezTo>
                    <a:pt x="534" y="339"/>
                    <a:pt x="522" y="341"/>
                    <a:pt x="507" y="341"/>
                  </a:cubicBezTo>
                  <a:cubicBezTo>
                    <a:pt x="486" y="341"/>
                    <a:pt x="465" y="335"/>
                    <a:pt x="447" y="321"/>
                  </a:cubicBezTo>
                  <a:lnTo>
                    <a:pt x="28" y="24"/>
                  </a:lnTo>
                  <a:cubicBezTo>
                    <a:pt x="28" y="56"/>
                    <a:pt x="27" y="87"/>
                    <a:pt x="24" y="125"/>
                  </a:cubicBezTo>
                  <a:cubicBezTo>
                    <a:pt x="1" y="425"/>
                    <a:pt x="75" y="1581"/>
                    <a:pt x="76" y="1593"/>
                  </a:cubicBezTo>
                  <a:cubicBezTo>
                    <a:pt x="77" y="1617"/>
                    <a:pt x="70" y="1641"/>
                    <a:pt x="55" y="1659"/>
                  </a:cubicBezTo>
                  <a:lnTo>
                    <a:pt x="1004" y="1570"/>
                  </a:lnTo>
                  <a:cubicBezTo>
                    <a:pt x="1006" y="1205"/>
                    <a:pt x="1012" y="1002"/>
                    <a:pt x="1026" y="893"/>
                  </a:cubicBezTo>
                  <a:lnTo>
                    <a:pt x="1026" y="888"/>
                  </a:lnTo>
                  <a:lnTo>
                    <a:pt x="1028" y="888"/>
                  </a:lnTo>
                  <a:lnTo>
                    <a:pt x="1028" y="886"/>
                  </a:lnTo>
                  <a:lnTo>
                    <a:pt x="1029" y="886"/>
                  </a:lnTo>
                  <a:cubicBezTo>
                    <a:pt x="1033" y="860"/>
                    <a:pt x="1037" y="844"/>
                    <a:pt x="1040" y="826"/>
                  </a:cubicBezTo>
                  <a:cubicBezTo>
                    <a:pt x="896" y="482"/>
                    <a:pt x="811" y="221"/>
                    <a:pt x="775" y="99"/>
                  </a:cubicBezTo>
                  <a:cubicBezTo>
                    <a:pt x="768" y="101"/>
                    <a:pt x="762" y="104"/>
                    <a:pt x="754" y="104"/>
                  </a:cubicBezTo>
                  <a:cubicBezTo>
                    <a:pt x="719" y="104"/>
                    <a:pt x="685" y="86"/>
                    <a:pt x="665" y="53"/>
                  </a:cubicBezTo>
                  <a:lnTo>
                    <a:pt x="6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0"/>
            <p:cNvSpPr/>
            <p:nvPr/>
          </p:nvSpPr>
          <p:spPr>
            <a:xfrm>
              <a:off x="2579664" y="187661"/>
              <a:ext cx="1508740" cy="2435685"/>
            </a:xfrm>
            <a:custGeom>
              <a:avLst/>
              <a:gdLst/>
              <a:ahLst/>
              <a:cxnLst/>
              <a:rect l="l" t="t" r="r" b="b"/>
              <a:pathLst>
                <a:path w="10137" h="16365" extrusionOk="0">
                  <a:moveTo>
                    <a:pt x="8554" y="1"/>
                  </a:moveTo>
                  <a:cubicBezTo>
                    <a:pt x="7341" y="1"/>
                    <a:pt x="5542" y="66"/>
                    <a:pt x="5515" y="68"/>
                  </a:cubicBezTo>
                  <a:cubicBezTo>
                    <a:pt x="5512" y="68"/>
                    <a:pt x="5509" y="65"/>
                    <a:pt x="5504" y="65"/>
                  </a:cubicBezTo>
                  <a:lnTo>
                    <a:pt x="5501" y="86"/>
                  </a:lnTo>
                  <a:cubicBezTo>
                    <a:pt x="5494" y="127"/>
                    <a:pt x="5460" y="162"/>
                    <a:pt x="5418" y="169"/>
                  </a:cubicBezTo>
                  <a:cubicBezTo>
                    <a:pt x="5326" y="250"/>
                    <a:pt x="5070" y="457"/>
                    <a:pt x="4642" y="614"/>
                  </a:cubicBezTo>
                  <a:cubicBezTo>
                    <a:pt x="4257" y="756"/>
                    <a:pt x="3794" y="776"/>
                    <a:pt x="3643" y="778"/>
                  </a:cubicBezTo>
                  <a:lnTo>
                    <a:pt x="2605" y="9565"/>
                  </a:lnTo>
                  <a:cubicBezTo>
                    <a:pt x="2601" y="9607"/>
                    <a:pt x="2568" y="9643"/>
                    <a:pt x="2527" y="9653"/>
                  </a:cubicBezTo>
                  <a:cubicBezTo>
                    <a:pt x="2513" y="9656"/>
                    <a:pt x="1931" y="9790"/>
                    <a:pt x="1155" y="9790"/>
                  </a:cubicBezTo>
                  <a:lnTo>
                    <a:pt x="1105" y="9790"/>
                  </a:lnTo>
                  <a:cubicBezTo>
                    <a:pt x="840" y="9787"/>
                    <a:pt x="551" y="9769"/>
                    <a:pt x="257" y="9724"/>
                  </a:cubicBezTo>
                  <a:lnTo>
                    <a:pt x="257" y="9724"/>
                  </a:lnTo>
                  <a:cubicBezTo>
                    <a:pt x="259" y="9731"/>
                    <a:pt x="261" y="9738"/>
                    <a:pt x="261" y="9746"/>
                  </a:cubicBezTo>
                  <a:cubicBezTo>
                    <a:pt x="155" y="12132"/>
                    <a:pt x="4" y="15682"/>
                    <a:pt x="1" y="16191"/>
                  </a:cubicBezTo>
                  <a:cubicBezTo>
                    <a:pt x="94" y="16232"/>
                    <a:pt x="297" y="16306"/>
                    <a:pt x="568" y="16344"/>
                  </a:cubicBezTo>
                  <a:cubicBezTo>
                    <a:pt x="664" y="16356"/>
                    <a:pt x="767" y="16364"/>
                    <a:pt x="877" y="16364"/>
                  </a:cubicBezTo>
                  <a:cubicBezTo>
                    <a:pt x="1082" y="16364"/>
                    <a:pt x="1308" y="16337"/>
                    <a:pt x="1543" y="16260"/>
                  </a:cubicBezTo>
                  <a:cubicBezTo>
                    <a:pt x="1698" y="15433"/>
                    <a:pt x="3414" y="6273"/>
                    <a:pt x="3806" y="3183"/>
                  </a:cubicBezTo>
                  <a:cubicBezTo>
                    <a:pt x="3806" y="3180"/>
                    <a:pt x="3807" y="3177"/>
                    <a:pt x="3810" y="3173"/>
                  </a:cubicBezTo>
                  <a:cubicBezTo>
                    <a:pt x="3810" y="3168"/>
                    <a:pt x="3812" y="3161"/>
                    <a:pt x="3817" y="3155"/>
                  </a:cubicBezTo>
                  <a:cubicBezTo>
                    <a:pt x="3818" y="3149"/>
                    <a:pt x="3822" y="3141"/>
                    <a:pt x="3825" y="3138"/>
                  </a:cubicBezTo>
                  <a:cubicBezTo>
                    <a:pt x="3831" y="3131"/>
                    <a:pt x="3835" y="3125"/>
                    <a:pt x="3838" y="3121"/>
                  </a:cubicBezTo>
                  <a:cubicBezTo>
                    <a:pt x="3843" y="3120"/>
                    <a:pt x="3843" y="3115"/>
                    <a:pt x="3847" y="3113"/>
                  </a:cubicBezTo>
                  <a:lnTo>
                    <a:pt x="4072" y="2946"/>
                  </a:lnTo>
                  <a:lnTo>
                    <a:pt x="5190" y="2115"/>
                  </a:lnTo>
                  <a:lnTo>
                    <a:pt x="5450" y="1922"/>
                  </a:lnTo>
                  <a:cubicBezTo>
                    <a:pt x="5468" y="1909"/>
                    <a:pt x="5489" y="1903"/>
                    <a:pt x="5510" y="1903"/>
                  </a:cubicBezTo>
                  <a:cubicBezTo>
                    <a:pt x="5542" y="1903"/>
                    <a:pt x="5574" y="1917"/>
                    <a:pt x="5595" y="1945"/>
                  </a:cubicBezTo>
                  <a:cubicBezTo>
                    <a:pt x="5608" y="1963"/>
                    <a:pt x="5616" y="1987"/>
                    <a:pt x="5613" y="2009"/>
                  </a:cubicBezTo>
                  <a:cubicBezTo>
                    <a:pt x="5611" y="2037"/>
                    <a:pt x="5596" y="2068"/>
                    <a:pt x="5571" y="2089"/>
                  </a:cubicBezTo>
                  <a:lnTo>
                    <a:pt x="4278" y="3050"/>
                  </a:lnTo>
                  <a:cubicBezTo>
                    <a:pt x="5716" y="2826"/>
                    <a:pt x="8448" y="1892"/>
                    <a:pt x="8476" y="1883"/>
                  </a:cubicBezTo>
                  <a:cubicBezTo>
                    <a:pt x="8488" y="1878"/>
                    <a:pt x="8500" y="1876"/>
                    <a:pt x="8511" y="1876"/>
                  </a:cubicBezTo>
                  <a:cubicBezTo>
                    <a:pt x="8555" y="1876"/>
                    <a:pt x="8594" y="1904"/>
                    <a:pt x="8609" y="1946"/>
                  </a:cubicBezTo>
                  <a:cubicBezTo>
                    <a:pt x="8628" y="1999"/>
                    <a:pt x="8599" y="2058"/>
                    <a:pt x="8545" y="2076"/>
                  </a:cubicBezTo>
                  <a:cubicBezTo>
                    <a:pt x="8476" y="2099"/>
                    <a:pt x="7657" y="2380"/>
                    <a:pt x="6690" y="2668"/>
                  </a:cubicBezTo>
                  <a:lnTo>
                    <a:pt x="6690" y="2671"/>
                  </a:lnTo>
                  <a:cubicBezTo>
                    <a:pt x="6235" y="3625"/>
                    <a:pt x="4577" y="6747"/>
                    <a:pt x="4337" y="7199"/>
                  </a:cubicBezTo>
                  <a:cubicBezTo>
                    <a:pt x="4535" y="7490"/>
                    <a:pt x="4807" y="7639"/>
                    <a:pt x="5067" y="7714"/>
                  </a:cubicBezTo>
                  <a:cubicBezTo>
                    <a:pt x="5249" y="7766"/>
                    <a:pt x="5427" y="7781"/>
                    <a:pt x="5572" y="7781"/>
                  </a:cubicBezTo>
                  <a:cubicBezTo>
                    <a:pt x="5718" y="7781"/>
                    <a:pt x="5832" y="7766"/>
                    <a:pt x="5889" y="7757"/>
                  </a:cubicBezTo>
                  <a:cubicBezTo>
                    <a:pt x="6204" y="7326"/>
                    <a:pt x="9451" y="2880"/>
                    <a:pt x="9862" y="1864"/>
                  </a:cubicBezTo>
                  <a:cubicBezTo>
                    <a:pt x="10105" y="1263"/>
                    <a:pt x="10137" y="692"/>
                    <a:pt x="9950" y="335"/>
                  </a:cubicBezTo>
                  <a:cubicBezTo>
                    <a:pt x="9861" y="173"/>
                    <a:pt x="9734" y="69"/>
                    <a:pt x="9580" y="41"/>
                  </a:cubicBezTo>
                  <a:cubicBezTo>
                    <a:pt x="9436" y="11"/>
                    <a:pt x="9042" y="1"/>
                    <a:pt x="8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0"/>
            <p:cNvSpPr/>
            <p:nvPr/>
          </p:nvSpPr>
          <p:spPr>
            <a:xfrm>
              <a:off x="3585342" y="-909552"/>
              <a:ext cx="521816" cy="558131"/>
            </a:xfrm>
            <a:custGeom>
              <a:avLst/>
              <a:gdLst/>
              <a:ahLst/>
              <a:cxnLst/>
              <a:rect l="l" t="t" r="r" b="b"/>
              <a:pathLst>
                <a:path w="3506" h="3750" extrusionOk="0">
                  <a:moveTo>
                    <a:pt x="2" y="0"/>
                  </a:moveTo>
                  <a:cubicBezTo>
                    <a:pt x="1" y="316"/>
                    <a:pt x="1" y="828"/>
                    <a:pt x="5" y="1459"/>
                  </a:cubicBezTo>
                  <a:cubicBezTo>
                    <a:pt x="7" y="1753"/>
                    <a:pt x="9" y="2070"/>
                    <a:pt x="11" y="2406"/>
                  </a:cubicBezTo>
                  <a:cubicBezTo>
                    <a:pt x="42" y="2439"/>
                    <a:pt x="1237" y="3750"/>
                    <a:pt x="2245" y="3750"/>
                  </a:cubicBezTo>
                  <a:cubicBezTo>
                    <a:pt x="2261" y="3750"/>
                    <a:pt x="2276" y="3749"/>
                    <a:pt x="2292" y="3749"/>
                  </a:cubicBezTo>
                  <a:cubicBezTo>
                    <a:pt x="2569" y="3738"/>
                    <a:pt x="3009" y="3614"/>
                    <a:pt x="3506" y="3436"/>
                  </a:cubicBezTo>
                  <a:cubicBezTo>
                    <a:pt x="3099" y="3286"/>
                    <a:pt x="2730" y="3096"/>
                    <a:pt x="2396" y="2874"/>
                  </a:cubicBezTo>
                  <a:cubicBezTo>
                    <a:pt x="1178" y="2071"/>
                    <a:pt x="427" y="885"/>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2575944" y="2635106"/>
              <a:ext cx="448738" cy="225336"/>
            </a:xfrm>
            <a:custGeom>
              <a:avLst/>
              <a:gdLst/>
              <a:ahLst/>
              <a:cxnLst/>
              <a:rect l="l" t="t" r="r" b="b"/>
              <a:pathLst>
                <a:path w="3015" h="1514"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1241" y="1514"/>
                    <a:pt x="1305" y="1514"/>
                    <a:pt x="1367" y="1514"/>
                  </a:cubicBezTo>
                  <a:cubicBezTo>
                    <a:pt x="2449" y="1514"/>
                    <a:pt x="3002" y="1394"/>
                    <a:pt x="3009" y="1156"/>
                  </a:cubicBezTo>
                  <a:cubicBezTo>
                    <a:pt x="3015" y="980"/>
                    <a:pt x="2423" y="830"/>
                    <a:pt x="2069" y="743"/>
                  </a:cubicBezTo>
                  <a:cubicBezTo>
                    <a:pt x="1488" y="597"/>
                    <a:pt x="1318" y="214"/>
                    <a:pt x="1279" y="96"/>
                  </a:cubicBezTo>
                  <a:cubicBezTo>
                    <a:pt x="1144" y="118"/>
                    <a:pt x="1016" y="128"/>
                    <a:pt x="894" y="128"/>
                  </a:cubicBezTo>
                  <a:cubicBezTo>
                    <a:pt x="789" y="128"/>
                    <a:pt x="690" y="123"/>
                    <a:pt x="596" y="110"/>
                  </a:cubicBezTo>
                  <a:cubicBezTo>
                    <a:pt x="399" y="85"/>
                    <a:pt x="233" y="43"/>
                    <a:pt x="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0"/>
            <p:cNvSpPr/>
            <p:nvPr/>
          </p:nvSpPr>
          <p:spPr>
            <a:xfrm>
              <a:off x="3548878" y="-1095000"/>
              <a:ext cx="634037" cy="680027"/>
            </a:xfrm>
            <a:custGeom>
              <a:avLst/>
              <a:gdLst/>
              <a:ahLst/>
              <a:cxnLst/>
              <a:rect l="l" t="t" r="r" b="b"/>
              <a:pathLst>
                <a:path w="4260" h="4569" extrusionOk="0">
                  <a:moveTo>
                    <a:pt x="129" y="0"/>
                  </a:moveTo>
                  <a:cubicBezTo>
                    <a:pt x="91" y="16"/>
                    <a:pt x="47" y="33"/>
                    <a:pt x="0" y="54"/>
                  </a:cubicBezTo>
                  <a:cubicBezTo>
                    <a:pt x="127" y="495"/>
                    <a:pt x="1146" y="3661"/>
                    <a:pt x="4054" y="4568"/>
                  </a:cubicBezTo>
                  <a:cubicBezTo>
                    <a:pt x="4056" y="4568"/>
                    <a:pt x="4057" y="4568"/>
                    <a:pt x="4057" y="4569"/>
                  </a:cubicBezTo>
                  <a:cubicBezTo>
                    <a:pt x="4123" y="4543"/>
                    <a:pt x="4191" y="4517"/>
                    <a:pt x="4260" y="4490"/>
                  </a:cubicBezTo>
                  <a:cubicBezTo>
                    <a:pt x="4001" y="4410"/>
                    <a:pt x="3744" y="4311"/>
                    <a:pt x="3496" y="4191"/>
                  </a:cubicBezTo>
                  <a:cubicBezTo>
                    <a:pt x="1244" y="3105"/>
                    <a:pt x="259" y="386"/>
                    <a:pt x="129"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0"/>
            <p:cNvSpPr/>
            <p:nvPr/>
          </p:nvSpPr>
          <p:spPr>
            <a:xfrm>
              <a:off x="3201795" y="1335775"/>
              <a:ext cx="299605" cy="231141"/>
            </a:xfrm>
            <a:custGeom>
              <a:avLst/>
              <a:gdLst/>
              <a:ahLst/>
              <a:cxnLst/>
              <a:rect l="l" t="t" r="r" b="b"/>
              <a:pathLst>
                <a:path w="2013" h="1553" extrusionOk="0">
                  <a:moveTo>
                    <a:pt x="389" y="0"/>
                  </a:moveTo>
                  <a:cubicBezTo>
                    <a:pt x="387" y="1"/>
                    <a:pt x="387" y="6"/>
                    <a:pt x="385" y="8"/>
                  </a:cubicBezTo>
                  <a:cubicBezTo>
                    <a:pt x="275" y="209"/>
                    <a:pt x="1" y="788"/>
                    <a:pt x="59" y="1075"/>
                  </a:cubicBezTo>
                  <a:cubicBezTo>
                    <a:pt x="98" y="1257"/>
                    <a:pt x="954" y="1464"/>
                    <a:pt x="1765" y="1553"/>
                  </a:cubicBezTo>
                  <a:lnTo>
                    <a:pt x="2013" y="765"/>
                  </a:lnTo>
                  <a:lnTo>
                    <a:pt x="1499" y="272"/>
                  </a:lnTo>
                  <a:cubicBezTo>
                    <a:pt x="1468" y="272"/>
                    <a:pt x="1434" y="274"/>
                    <a:pt x="1401" y="274"/>
                  </a:cubicBezTo>
                  <a:cubicBezTo>
                    <a:pt x="1225" y="274"/>
                    <a:pt x="1008" y="255"/>
                    <a:pt x="784" y="186"/>
                  </a:cubicBezTo>
                  <a:cubicBezTo>
                    <a:pt x="652" y="143"/>
                    <a:pt x="517" y="85"/>
                    <a:pt x="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01817" y="-756401"/>
              <a:ext cx="775430" cy="387864"/>
            </a:xfrm>
            <a:custGeom>
              <a:avLst/>
              <a:gdLst/>
              <a:ahLst/>
              <a:cxnLst/>
              <a:rect l="l" t="t" r="r" b="b"/>
              <a:pathLst>
                <a:path w="5210" h="2606" extrusionOk="0">
                  <a:moveTo>
                    <a:pt x="5088" y="0"/>
                  </a:moveTo>
                  <a:cubicBezTo>
                    <a:pt x="5061" y="109"/>
                    <a:pt x="5030" y="214"/>
                    <a:pt x="4993" y="315"/>
                  </a:cubicBezTo>
                  <a:cubicBezTo>
                    <a:pt x="4991" y="318"/>
                    <a:pt x="4993" y="321"/>
                    <a:pt x="4991" y="324"/>
                  </a:cubicBezTo>
                  <a:cubicBezTo>
                    <a:pt x="4990" y="326"/>
                    <a:pt x="4989" y="326"/>
                    <a:pt x="4988" y="329"/>
                  </a:cubicBezTo>
                  <a:cubicBezTo>
                    <a:pt x="4712" y="1088"/>
                    <a:pt x="4171" y="1680"/>
                    <a:pt x="3397" y="2054"/>
                  </a:cubicBezTo>
                  <a:cubicBezTo>
                    <a:pt x="2829" y="2329"/>
                    <a:pt x="2173" y="2468"/>
                    <a:pt x="1491" y="2468"/>
                  </a:cubicBezTo>
                  <a:cubicBezTo>
                    <a:pt x="1065" y="2468"/>
                    <a:pt x="631" y="2413"/>
                    <a:pt x="201" y="2306"/>
                  </a:cubicBezTo>
                  <a:cubicBezTo>
                    <a:pt x="133" y="2333"/>
                    <a:pt x="66" y="2361"/>
                    <a:pt x="1" y="2387"/>
                  </a:cubicBezTo>
                  <a:cubicBezTo>
                    <a:pt x="554" y="2533"/>
                    <a:pt x="1083" y="2606"/>
                    <a:pt x="1581" y="2606"/>
                  </a:cubicBezTo>
                  <a:cubicBezTo>
                    <a:pt x="2328" y="2606"/>
                    <a:pt x="3006" y="2441"/>
                    <a:pt x="3589" y="2112"/>
                  </a:cubicBezTo>
                  <a:cubicBezTo>
                    <a:pt x="4386" y="1662"/>
                    <a:pt x="4957" y="920"/>
                    <a:pt x="5210" y="18"/>
                  </a:cubicBezTo>
                  <a:cubicBezTo>
                    <a:pt x="5167" y="17"/>
                    <a:pt x="5127" y="11"/>
                    <a:pt x="5088"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0"/>
            <p:cNvSpPr/>
            <p:nvPr/>
          </p:nvSpPr>
          <p:spPr>
            <a:xfrm>
              <a:off x="4999572" y="-891543"/>
              <a:ext cx="83794" cy="169672"/>
            </a:xfrm>
            <a:custGeom>
              <a:avLst/>
              <a:gdLst/>
              <a:ahLst/>
              <a:cxnLst/>
              <a:rect l="l" t="t" r="r" b="b"/>
              <a:pathLst>
                <a:path w="563" h="1140" extrusionOk="0">
                  <a:moveTo>
                    <a:pt x="108" y="0"/>
                  </a:moveTo>
                  <a:lnTo>
                    <a:pt x="108" y="0"/>
                  </a:lnTo>
                  <a:cubicBezTo>
                    <a:pt x="112" y="7"/>
                    <a:pt x="116" y="14"/>
                    <a:pt x="120" y="19"/>
                  </a:cubicBezTo>
                  <a:cubicBezTo>
                    <a:pt x="123" y="23"/>
                    <a:pt x="125" y="28"/>
                    <a:pt x="128" y="31"/>
                  </a:cubicBezTo>
                  <a:cubicBezTo>
                    <a:pt x="142" y="56"/>
                    <a:pt x="151" y="81"/>
                    <a:pt x="157" y="107"/>
                  </a:cubicBezTo>
                  <a:cubicBezTo>
                    <a:pt x="159" y="111"/>
                    <a:pt x="159" y="115"/>
                    <a:pt x="159" y="120"/>
                  </a:cubicBezTo>
                  <a:cubicBezTo>
                    <a:pt x="162" y="148"/>
                    <a:pt x="164" y="175"/>
                    <a:pt x="159" y="201"/>
                  </a:cubicBezTo>
                  <a:cubicBezTo>
                    <a:pt x="150" y="245"/>
                    <a:pt x="121" y="289"/>
                    <a:pt x="76" y="320"/>
                  </a:cubicBezTo>
                  <a:cubicBezTo>
                    <a:pt x="197" y="375"/>
                    <a:pt x="277" y="479"/>
                    <a:pt x="277" y="601"/>
                  </a:cubicBezTo>
                  <a:cubicBezTo>
                    <a:pt x="277" y="722"/>
                    <a:pt x="198" y="825"/>
                    <a:pt x="78" y="880"/>
                  </a:cubicBezTo>
                  <a:cubicBezTo>
                    <a:pt x="56" y="969"/>
                    <a:pt x="29" y="1054"/>
                    <a:pt x="1" y="1139"/>
                  </a:cubicBezTo>
                  <a:cubicBezTo>
                    <a:pt x="324" y="1082"/>
                    <a:pt x="562" y="843"/>
                    <a:pt x="562" y="556"/>
                  </a:cubicBezTo>
                  <a:cubicBezTo>
                    <a:pt x="561" y="302"/>
                    <a:pt x="373" y="86"/>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4948373" y="-820251"/>
              <a:ext cx="61767" cy="36167"/>
            </a:xfrm>
            <a:custGeom>
              <a:avLst/>
              <a:gdLst/>
              <a:ahLst/>
              <a:cxnLst/>
              <a:rect l="l" t="t" r="r" b="b"/>
              <a:pathLst>
                <a:path w="415" h="243" extrusionOk="0">
                  <a:moveTo>
                    <a:pt x="208" y="0"/>
                  </a:moveTo>
                  <a:cubicBezTo>
                    <a:pt x="89" y="0"/>
                    <a:pt x="0" y="65"/>
                    <a:pt x="0" y="122"/>
                  </a:cubicBezTo>
                  <a:cubicBezTo>
                    <a:pt x="0" y="179"/>
                    <a:pt x="89" y="243"/>
                    <a:pt x="208" y="243"/>
                  </a:cubicBezTo>
                  <a:cubicBezTo>
                    <a:pt x="326" y="243"/>
                    <a:pt x="415" y="179"/>
                    <a:pt x="415" y="122"/>
                  </a:cubicBezTo>
                  <a:cubicBezTo>
                    <a:pt x="415" y="65"/>
                    <a:pt x="3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2911715" y="-1671886"/>
              <a:ext cx="332349" cy="399473"/>
            </a:xfrm>
            <a:custGeom>
              <a:avLst/>
              <a:gdLst/>
              <a:ahLst/>
              <a:cxnLst/>
              <a:rect l="l" t="t" r="r" b="b"/>
              <a:pathLst>
                <a:path w="2233" h="2684" extrusionOk="0">
                  <a:moveTo>
                    <a:pt x="81" y="1"/>
                  </a:moveTo>
                  <a:cubicBezTo>
                    <a:pt x="34" y="73"/>
                    <a:pt x="1" y="144"/>
                    <a:pt x="3" y="173"/>
                  </a:cubicBezTo>
                  <a:cubicBezTo>
                    <a:pt x="25" y="224"/>
                    <a:pt x="215" y="473"/>
                    <a:pt x="478" y="801"/>
                  </a:cubicBezTo>
                  <a:cubicBezTo>
                    <a:pt x="492" y="812"/>
                    <a:pt x="503" y="824"/>
                    <a:pt x="511" y="842"/>
                  </a:cubicBezTo>
                  <a:cubicBezTo>
                    <a:pt x="1007" y="1452"/>
                    <a:pt x="1738" y="2310"/>
                    <a:pt x="2157" y="2684"/>
                  </a:cubicBezTo>
                  <a:cubicBezTo>
                    <a:pt x="2187" y="2632"/>
                    <a:pt x="2213" y="2580"/>
                    <a:pt x="2232" y="2531"/>
                  </a:cubicBezTo>
                  <a:cubicBezTo>
                    <a:pt x="1684" y="2057"/>
                    <a:pt x="247" y="348"/>
                    <a:pt x="184" y="276"/>
                  </a:cubicBezTo>
                  <a:cubicBezTo>
                    <a:pt x="152" y="238"/>
                    <a:pt x="154" y="185"/>
                    <a:pt x="183" y="146"/>
                  </a:cubicBezTo>
                  <a:cubicBezTo>
                    <a:pt x="155" y="93"/>
                    <a:pt x="122" y="40"/>
                    <a:pt x="81" y="1"/>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0"/>
            <p:cNvSpPr/>
            <p:nvPr/>
          </p:nvSpPr>
          <p:spPr>
            <a:xfrm>
              <a:off x="2286013" y="-18029"/>
              <a:ext cx="813086" cy="1631976"/>
            </a:xfrm>
            <a:custGeom>
              <a:avLst/>
              <a:gdLst/>
              <a:ahLst/>
              <a:cxnLst/>
              <a:rect l="l" t="t" r="r" b="b"/>
              <a:pathLst>
                <a:path w="5463" h="10965" extrusionOk="0">
                  <a:moveTo>
                    <a:pt x="1578" y="0"/>
                  </a:moveTo>
                  <a:lnTo>
                    <a:pt x="1578" y="0"/>
                  </a:lnTo>
                  <a:cubicBezTo>
                    <a:pt x="1687" y="4020"/>
                    <a:pt x="168" y="9088"/>
                    <a:pt x="0" y="9639"/>
                  </a:cubicBezTo>
                  <a:cubicBezTo>
                    <a:pt x="230" y="9963"/>
                    <a:pt x="510" y="10215"/>
                    <a:pt x="816" y="10404"/>
                  </a:cubicBezTo>
                  <a:cubicBezTo>
                    <a:pt x="1537" y="10849"/>
                    <a:pt x="2407" y="10964"/>
                    <a:pt x="3115" y="10964"/>
                  </a:cubicBezTo>
                  <a:cubicBezTo>
                    <a:pt x="3718" y="10964"/>
                    <a:pt x="4203" y="10881"/>
                    <a:pt x="4379" y="10847"/>
                  </a:cubicBezTo>
                  <a:lnTo>
                    <a:pt x="5463" y="1663"/>
                  </a:lnTo>
                  <a:lnTo>
                    <a:pt x="3129" y="1800"/>
                  </a:lnTo>
                  <a:lnTo>
                    <a:pt x="2670"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a:off x="2826433" y="-2243710"/>
              <a:ext cx="833327" cy="889884"/>
            </a:xfrm>
            <a:custGeom>
              <a:avLst/>
              <a:gdLst/>
              <a:ahLst/>
              <a:cxnLst/>
              <a:rect l="l" t="t" r="r" b="b"/>
              <a:pathLst>
                <a:path w="5599" h="5979" extrusionOk="0">
                  <a:moveTo>
                    <a:pt x="2101" y="1"/>
                  </a:moveTo>
                  <a:lnTo>
                    <a:pt x="2101" y="1"/>
                  </a:lnTo>
                  <a:cubicBezTo>
                    <a:pt x="2161" y="281"/>
                    <a:pt x="2228" y="692"/>
                    <a:pt x="2134" y="836"/>
                  </a:cubicBezTo>
                  <a:cubicBezTo>
                    <a:pt x="2038" y="978"/>
                    <a:pt x="1675" y="1187"/>
                    <a:pt x="1510" y="1280"/>
                  </a:cubicBezTo>
                  <a:cubicBezTo>
                    <a:pt x="1767" y="2545"/>
                    <a:pt x="1088" y="3076"/>
                    <a:pt x="844" y="3223"/>
                  </a:cubicBezTo>
                  <a:cubicBezTo>
                    <a:pt x="852" y="3253"/>
                    <a:pt x="848" y="3285"/>
                    <a:pt x="827" y="3312"/>
                  </a:cubicBezTo>
                  <a:cubicBezTo>
                    <a:pt x="806" y="3338"/>
                    <a:pt x="776" y="3351"/>
                    <a:pt x="745" y="3351"/>
                  </a:cubicBezTo>
                  <a:cubicBezTo>
                    <a:pt x="723" y="3351"/>
                    <a:pt x="701" y="3344"/>
                    <a:pt x="682" y="3329"/>
                  </a:cubicBezTo>
                  <a:cubicBezTo>
                    <a:pt x="664" y="3315"/>
                    <a:pt x="566" y="3245"/>
                    <a:pt x="440" y="3245"/>
                  </a:cubicBezTo>
                  <a:cubicBezTo>
                    <a:pt x="346" y="3245"/>
                    <a:pt x="235" y="3284"/>
                    <a:pt x="128" y="3416"/>
                  </a:cubicBezTo>
                  <a:cubicBezTo>
                    <a:pt x="15" y="3556"/>
                    <a:pt x="0" y="3778"/>
                    <a:pt x="89" y="3996"/>
                  </a:cubicBezTo>
                  <a:cubicBezTo>
                    <a:pt x="200" y="4259"/>
                    <a:pt x="429" y="4459"/>
                    <a:pt x="727" y="4558"/>
                  </a:cubicBezTo>
                  <a:cubicBezTo>
                    <a:pt x="518" y="4289"/>
                    <a:pt x="377" y="4086"/>
                    <a:pt x="373" y="4034"/>
                  </a:cubicBezTo>
                  <a:cubicBezTo>
                    <a:pt x="364" y="3968"/>
                    <a:pt x="391" y="3894"/>
                    <a:pt x="426" y="3824"/>
                  </a:cubicBezTo>
                  <a:lnTo>
                    <a:pt x="426" y="3824"/>
                  </a:lnTo>
                  <a:cubicBezTo>
                    <a:pt x="419" y="3829"/>
                    <a:pt x="414" y="3830"/>
                    <a:pt x="405" y="3836"/>
                  </a:cubicBezTo>
                  <a:cubicBezTo>
                    <a:pt x="387" y="3850"/>
                    <a:pt x="366" y="3857"/>
                    <a:pt x="345" y="3857"/>
                  </a:cubicBezTo>
                  <a:cubicBezTo>
                    <a:pt x="313" y="3857"/>
                    <a:pt x="282" y="3842"/>
                    <a:pt x="260" y="3815"/>
                  </a:cubicBezTo>
                  <a:cubicBezTo>
                    <a:pt x="227" y="3769"/>
                    <a:pt x="238" y="3705"/>
                    <a:pt x="283" y="3670"/>
                  </a:cubicBezTo>
                  <a:cubicBezTo>
                    <a:pt x="379" y="3600"/>
                    <a:pt x="465" y="3577"/>
                    <a:pt x="536" y="3577"/>
                  </a:cubicBezTo>
                  <a:cubicBezTo>
                    <a:pt x="578" y="3577"/>
                    <a:pt x="615" y="3585"/>
                    <a:pt x="645" y="3596"/>
                  </a:cubicBezTo>
                  <a:cubicBezTo>
                    <a:pt x="893" y="3680"/>
                    <a:pt x="1000" y="4034"/>
                    <a:pt x="1013" y="4076"/>
                  </a:cubicBezTo>
                  <a:cubicBezTo>
                    <a:pt x="1015" y="4085"/>
                    <a:pt x="1015" y="4096"/>
                    <a:pt x="1015" y="4103"/>
                  </a:cubicBezTo>
                  <a:cubicBezTo>
                    <a:pt x="1279" y="4413"/>
                    <a:pt x="2019" y="5280"/>
                    <a:pt x="2551" y="5837"/>
                  </a:cubicBezTo>
                  <a:cubicBezTo>
                    <a:pt x="2621" y="5862"/>
                    <a:pt x="2879" y="5944"/>
                    <a:pt x="3266" y="5971"/>
                  </a:cubicBezTo>
                  <a:cubicBezTo>
                    <a:pt x="3339" y="5976"/>
                    <a:pt x="3416" y="5979"/>
                    <a:pt x="3497" y="5979"/>
                  </a:cubicBezTo>
                  <a:cubicBezTo>
                    <a:pt x="3850" y="5979"/>
                    <a:pt x="4280" y="5925"/>
                    <a:pt x="4746" y="5751"/>
                  </a:cubicBezTo>
                  <a:cubicBezTo>
                    <a:pt x="4839" y="5716"/>
                    <a:pt x="4919" y="5643"/>
                    <a:pt x="4992" y="5544"/>
                  </a:cubicBezTo>
                  <a:lnTo>
                    <a:pt x="5147" y="5248"/>
                  </a:lnTo>
                  <a:cubicBezTo>
                    <a:pt x="5599" y="4107"/>
                    <a:pt x="5494" y="1410"/>
                    <a:pt x="5383" y="187"/>
                  </a:cubicBezTo>
                  <a:lnTo>
                    <a:pt x="5383" y="187"/>
                  </a:lnTo>
                  <a:cubicBezTo>
                    <a:pt x="5034" y="225"/>
                    <a:pt x="4691" y="241"/>
                    <a:pt x="4365" y="241"/>
                  </a:cubicBezTo>
                  <a:cubicBezTo>
                    <a:pt x="4036" y="241"/>
                    <a:pt x="3724" y="225"/>
                    <a:pt x="3440" y="201"/>
                  </a:cubicBezTo>
                  <a:cubicBezTo>
                    <a:pt x="2825" y="145"/>
                    <a:pt x="2341" y="53"/>
                    <a:pt x="2101"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405698" y="-1292207"/>
              <a:ext cx="39441" cy="51943"/>
            </a:xfrm>
            <a:custGeom>
              <a:avLst/>
              <a:gdLst/>
              <a:ahLst/>
              <a:cxnLst/>
              <a:rect l="l" t="t" r="r" b="b"/>
              <a:pathLst>
                <a:path w="265" h="349" extrusionOk="0">
                  <a:moveTo>
                    <a:pt x="32" y="1"/>
                  </a:moveTo>
                  <a:cubicBezTo>
                    <a:pt x="18" y="87"/>
                    <a:pt x="8" y="199"/>
                    <a:pt x="0" y="301"/>
                  </a:cubicBezTo>
                  <a:cubicBezTo>
                    <a:pt x="84" y="326"/>
                    <a:pt x="173" y="343"/>
                    <a:pt x="264" y="348"/>
                  </a:cubicBezTo>
                  <a:lnTo>
                    <a:pt x="265" y="348"/>
                  </a:lnTo>
                  <a:cubicBezTo>
                    <a:pt x="195" y="187"/>
                    <a:pt x="104" y="7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2704984" y="-2526497"/>
              <a:ext cx="1075184" cy="749980"/>
            </a:xfrm>
            <a:custGeom>
              <a:avLst/>
              <a:gdLst/>
              <a:ahLst/>
              <a:cxnLst/>
              <a:rect l="l" t="t" r="r" b="b"/>
              <a:pathLst>
                <a:path w="7224" h="5039" extrusionOk="0">
                  <a:moveTo>
                    <a:pt x="6524" y="0"/>
                  </a:moveTo>
                  <a:cubicBezTo>
                    <a:pt x="6523" y="192"/>
                    <a:pt x="6498" y="514"/>
                    <a:pt x="6358" y="679"/>
                  </a:cubicBezTo>
                  <a:cubicBezTo>
                    <a:pt x="6339" y="703"/>
                    <a:pt x="6309" y="716"/>
                    <a:pt x="6278" y="716"/>
                  </a:cubicBezTo>
                  <a:cubicBezTo>
                    <a:pt x="6261" y="716"/>
                    <a:pt x="6244" y="712"/>
                    <a:pt x="6228" y="703"/>
                  </a:cubicBezTo>
                  <a:cubicBezTo>
                    <a:pt x="6210" y="692"/>
                    <a:pt x="4993" y="31"/>
                    <a:pt x="3581" y="31"/>
                  </a:cubicBezTo>
                  <a:cubicBezTo>
                    <a:pt x="2702" y="31"/>
                    <a:pt x="1748" y="287"/>
                    <a:pt x="959" y="1115"/>
                  </a:cubicBezTo>
                  <a:cubicBezTo>
                    <a:pt x="938" y="1135"/>
                    <a:pt x="911" y="1146"/>
                    <a:pt x="882" y="1146"/>
                  </a:cubicBezTo>
                  <a:cubicBezTo>
                    <a:pt x="854" y="1146"/>
                    <a:pt x="826" y="1134"/>
                    <a:pt x="805" y="1114"/>
                  </a:cubicBezTo>
                  <a:cubicBezTo>
                    <a:pt x="805" y="1114"/>
                    <a:pt x="786" y="1099"/>
                    <a:pt x="758" y="1099"/>
                  </a:cubicBezTo>
                  <a:cubicBezTo>
                    <a:pt x="756" y="1099"/>
                    <a:pt x="754" y="1099"/>
                    <a:pt x="753" y="1099"/>
                  </a:cubicBezTo>
                  <a:cubicBezTo>
                    <a:pt x="718" y="1102"/>
                    <a:pt x="641" y="1124"/>
                    <a:pt x="528" y="1250"/>
                  </a:cubicBezTo>
                  <a:cubicBezTo>
                    <a:pt x="331" y="1472"/>
                    <a:pt x="1" y="2807"/>
                    <a:pt x="534" y="4217"/>
                  </a:cubicBezTo>
                  <a:cubicBezTo>
                    <a:pt x="638" y="4491"/>
                    <a:pt x="772" y="4768"/>
                    <a:pt x="948" y="5039"/>
                  </a:cubicBezTo>
                  <a:cubicBezTo>
                    <a:pt x="1052" y="4969"/>
                    <a:pt x="1158" y="4943"/>
                    <a:pt x="1256" y="4943"/>
                  </a:cubicBezTo>
                  <a:cubicBezTo>
                    <a:pt x="1341" y="4943"/>
                    <a:pt x="1420" y="4962"/>
                    <a:pt x="1489" y="4990"/>
                  </a:cubicBezTo>
                  <a:cubicBezTo>
                    <a:pt x="1490" y="4990"/>
                    <a:pt x="1494" y="4986"/>
                    <a:pt x="1496" y="4983"/>
                  </a:cubicBezTo>
                  <a:cubicBezTo>
                    <a:pt x="1537" y="4967"/>
                    <a:pt x="2429" y="4564"/>
                    <a:pt x="2109" y="3154"/>
                  </a:cubicBezTo>
                  <a:cubicBezTo>
                    <a:pt x="2099" y="3108"/>
                    <a:pt x="2121" y="3062"/>
                    <a:pt x="2162" y="3041"/>
                  </a:cubicBezTo>
                  <a:cubicBezTo>
                    <a:pt x="2382" y="2923"/>
                    <a:pt x="2717" y="2718"/>
                    <a:pt x="2780" y="2624"/>
                  </a:cubicBezTo>
                  <a:cubicBezTo>
                    <a:pt x="2819" y="2557"/>
                    <a:pt x="2775" y="2168"/>
                    <a:pt x="2681" y="1793"/>
                  </a:cubicBezTo>
                  <a:cubicBezTo>
                    <a:pt x="2671" y="1758"/>
                    <a:pt x="2681" y="1721"/>
                    <a:pt x="2708" y="1696"/>
                  </a:cubicBezTo>
                  <a:cubicBezTo>
                    <a:pt x="2727" y="1675"/>
                    <a:pt x="2753" y="1665"/>
                    <a:pt x="2779" y="1665"/>
                  </a:cubicBezTo>
                  <a:cubicBezTo>
                    <a:pt x="2789" y="1665"/>
                    <a:pt x="2798" y="1666"/>
                    <a:pt x="2807" y="1668"/>
                  </a:cubicBezTo>
                  <a:cubicBezTo>
                    <a:pt x="2822" y="1671"/>
                    <a:pt x="3865" y="1940"/>
                    <a:pt x="5194" y="1940"/>
                  </a:cubicBezTo>
                  <a:cubicBezTo>
                    <a:pt x="5632" y="1940"/>
                    <a:pt x="6100" y="1910"/>
                    <a:pt x="6573" y="1833"/>
                  </a:cubicBezTo>
                  <a:cubicBezTo>
                    <a:pt x="6596" y="1828"/>
                    <a:pt x="6619" y="1825"/>
                    <a:pt x="6641" y="1821"/>
                  </a:cubicBezTo>
                  <a:cubicBezTo>
                    <a:pt x="6647" y="1819"/>
                    <a:pt x="6653" y="1819"/>
                    <a:pt x="6659" y="1819"/>
                  </a:cubicBezTo>
                  <a:cubicBezTo>
                    <a:pt x="6709" y="1819"/>
                    <a:pt x="6754" y="1855"/>
                    <a:pt x="6760" y="1905"/>
                  </a:cubicBezTo>
                  <a:cubicBezTo>
                    <a:pt x="6771" y="1961"/>
                    <a:pt x="6733" y="2014"/>
                    <a:pt x="6677" y="2025"/>
                  </a:cubicBezTo>
                  <a:cubicBezTo>
                    <a:pt x="6609" y="2035"/>
                    <a:pt x="6540" y="2049"/>
                    <a:pt x="6473" y="2056"/>
                  </a:cubicBezTo>
                  <a:cubicBezTo>
                    <a:pt x="6450" y="2060"/>
                    <a:pt x="6429" y="2064"/>
                    <a:pt x="6406" y="2066"/>
                  </a:cubicBezTo>
                  <a:cubicBezTo>
                    <a:pt x="6408" y="2093"/>
                    <a:pt x="6411" y="2127"/>
                    <a:pt x="6415" y="2161"/>
                  </a:cubicBezTo>
                  <a:cubicBezTo>
                    <a:pt x="6422" y="2260"/>
                    <a:pt x="6432" y="2394"/>
                    <a:pt x="6443" y="2551"/>
                  </a:cubicBezTo>
                  <a:cubicBezTo>
                    <a:pt x="6679" y="2331"/>
                    <a:pt x="7128" y="1822"/>
                    <a:pt x="7176" y="1103"/>
                  </a:cubicBezTo>
                  <a:cubicBezTo>
                    <a:pt x="7224" y="389"/>
                    <a:pt x="6760" y="98"/>
                    <a:pt x="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a:off x="2306106" y="-1255147"/>
              <a:ext cx="878871" cy="1237414"/>
            </a:xfrm>
            <a:custGeom>
              <a:avLst/>
              <a:gdLst/>
              <a:ahLst/>
              <a:cxnLst/>
              <a:rect l="l" t="t" r="r" b="b"/>
              <a:pathLst>
                <a:path w="5905" h="8314" extrusionOk="0">
                  <a:moveTo>
                    <a:pt x="4327" y="1"/>
                  </a:moveTo>
                  <a:cubicBezTo>
                    <a:pt x="3938" y="20"/>
                    <a:pt x="3064" y="239"/>
                    <a:pt x="2346" y="543"/>
                  </a:cubicBezTo>
                  <a:cubicBezTo>
                    <a:pt x="1906" y="729"/>
                    <a:pt x="1523" y="947"/>
                    <a:pt x="1349" y="1168"/>
                  </a:cubicBezTo>
                  <a:cubicBezTo>
                    <a:pt x="824" y="1834"/>
                    <a:pt x="1" y="6676"/>
                    <a:pt x="766" y="7696"/>
                  </a:cubicBezTo>
                  <a:cubicBezTo>
                    <a:pt x="1072" y="8106"/>
                    <a:pt x="1906" y="8261"/>
                    <a:pt x="2812" y="8303"/>
                  </a:cubicBezTo>
                  <a:cubicBezTo>
                    <a:pt x="2987" y="8310"/>
                    <a:pt x="3162" y="8314"/>
                    <a:pt x="3338" y="8314"/>
                  </a:cubicBezTo>
                  <a:cubicBezTo>
                    <a:pt x="4386" y="8314"/>
                    <a:pt x="5415" y="8194"/>
                    <a:pt x="5727" y="8152"/>
                  </a:cubicBezTo>
                  <a:lnTo>
                    <a:pt x="5674" y="7380"/>
                  </a:lnTo>
                  <a:lnTo>
                    <a:pt x="5607" y="6398"/>
                  </a:lnTo>
                  <a:cubicBezTo>
                    <a:pt x="4690" y="6538"/>
                    <a:pt x="3014" y="6629"/>
                    <a:pt x="2369" y="6660"/>
                  </a:cubicBezTo>
                  <a:cubicBezTo>
                    <a:pt x="2353" y="6669"/>
                    <a:pt x="2337" y="6674"/>
                    <a:pt x="2321" y="6674"/>
                  </a:cubicBezTo>
                  <a:lnTo>
                    <a:pt x="2312" y="6674"/>
                  </a:lnTo>
                  <a:cubicBezTo>
                    <a:pt x="2302" y="6674"/>
                    <a:pt x="2293" y="6669"/>
                    <a:pt x="2285" y="6665"/>
                  </a:cubicBezTo>
                  <a:cubicBezTo>
                    <a:pt x="2172" y="6670"/>
                    <a:pt x="2105" y="6674"/>
                    <a:pt x="2102" y="6674"/>
                  </a:cubicBezTo>
                  <a:cubicBezTo>
                    <a:pt x="2101" y="6674"/>
                    <a:pt x="2100" y="6674"/>
                    <a:pt x="2098" y="6674"/>
                  </a:cubicBezTo>
                  <a:cubicBezTo>
                    <a:pt x="2047" y="6674"/>
                    <a:pt x="1996" y="6632"/>
                    <a:pt x="1994" y="6575"/>
                  </a:cubicBezTo>
                  <a:cubicBezTo>
                    <a:pt x="1991" y="6518"/>
                    <a:pt x="2034" y="6470"/>
                    <a:pt x="2093" y="6466"/>
                  </a:cubicBezTo>
                  <a:cubicBezTo>
                    <a:pt x="2097" y="6466"/>
                    <a:pt x="2144" y="6463"/>
                    <a:pt x="2227" y="6460"/>
                  </a:cubicBezTo>
                  <a:cubicBezTo>
                    <a:pt x="2308" y="5706"/>
                    <a:pt x="2717" y="3379"/>
                    <a:pt x="2735" y="3275"/>
                  </a:cubicBezTo>
                  <a:cubicBezTo>
                    <a:pt x="2744" y="3226"/>
                    <a:pt x="2786" y="3189"/>
                    <a:pt x="2833" y="3189"/>
                  </a:cubicBezTo>
                  <a:cubicBezTo>
                    <a:pt x="2840" y="3189"/>
                    <a:pt x="2848" y="3190"/>
                    <a:pt x="2855" y="3192"/>
                  </a:cubicBezTo>
                  <a:cubicBezTo>
                    <a:pt x="2911" y="3202"/>
                    <a:pt x="2947" y="3253"/>
                    <a:pt x="2940" y="3312"/>
                  </a:cubicBezTo>
                  <a:cubicBezTo>
                    <a:pt x="2936" y="3337"/>
                    <a:pt x="2526" y="5666"/>
                    <a:pt x="2437" y="6451"/>
                  </a:cubicBezTo>
                  <a:cubicBezTo>
                    <a:pt x="2593" y="6444"/>
                    <a:pt x="2791" y="6433"/>
                    <a:pt x="3016" y="6419"/>
                  </a:cubicBezTo>
                  <a:lnTo>
                    <a:pt x="3546" y="3208"/>
                  </a:lnTo>
                  <a:cubicBezTo>
                    <a:pt x="3552" y="3161"/>
                    <a:pt x="3592" y="3125"/>
                    <a:pt x="3638" y="3121"/>
                  </a:cubicBezTo>
                  <a:lnTo>
                    <a:pt x="5850" y="2915"/>
                  </a:lnTo>
                  <a:cubicBezTo>
                    <a:pt x="5847" y="2895"/>
                    <a:pt x="5852" y="2874"/>
                    <a:pt x="5861" y="2856"/>
                  </a:cubicBezTo>
                  <a:cubicBezTo>
                    <a:pt x="5846" y="2837"/>
                    <a:pt x="5836" y="2811"/>
                    <a:pt x="5838" y="2783"/>
                  </a:cubicBezTo>
                  <a:cubicBezTo>
                    <a:pt x="5904" y="1952"/>
                    <a:pt x="5799" y="1296"/>
                    <a:pt x="5747" y="1039"/>
                  </a:cubicBezTo>
                  <a:lnTo>
                    <a:pt x="5330" y="1488"/>
                  </a:lnTo>
                  <a:cubicBezTo>
                    <a:pt x="5308" y="1507"/>
                    <a:pt x="5281" y="1521"/>
                    <a:pt x="5253" y="1521"/>
                  </a:cubicBezTo>
                  <a:lnTo>
                    <a:pt x="5248" y="1521"/>
                  </a:lnTo>
                  <a:cubicBezTo>
                    <a:pt x="5217" y="1520"/>
                    <a:pt x="5190" y="1504"/>
                    <a:pt x="5171" y="1481"/>
                  </a:cubicBezTo>
                  <a:cubicBezTo>
                    <a:pt x="5138" y="1442"/>
                    <a:pt x="4505" y="624"/>
                    <a:pt x="4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3200009" y="-1057196"/>
              <a:ext cx="190062" cy="233671"/>
            </a:xfrm>
            <a:custGeom>
              <a:avLst/>
              <a:gdLst/>
              <a:ahLst/>
              <a:cxnLst/>
              <a:rect l="l" t="t" r="r" b="b"/>
              <a:pathLst>
                <a:path w="1277" h="1570" extrusionOk="0">
                  <a:moveTo>
                    <a:pt x="0" y="0"/>
                  </a:moveTo>
                  <a:lnTo>
                    <a:pt x="0" y="0"/>
                  </a:lnTo>
                  <a:cubicBezTo>
                    <a:pt x="46" y="344"/>
                    <a:pt x="87" y="859"/>
                    <a:pt x="39" y="1472"/>
                  </a:cubicBezTo>
                  <a:cubicBezTo>
                    <a:pt x="38" y="1489"/>
                    <a:pt x="32" y="1504"/>
                    <a:pt x="23" y="1517"/>
                  </a:cubicBezTo>
                  <a:cubicBezTo>
                    <a:pt x="34" y="1533"/>
                    <a:pt x="39" y="1549"/>
                    <a:pt x="40" y="1569"/>
                  </a:cubicBezTo>
                  <a:lnTo>
                    <a:pt x="761" y="1502"/>
                  </a:lnTo>
                  <a:lnTo>
                    <a:pt x="1277" y="1453"/>
                  </a:lnTo>
                  <a:cubicBezTo>
                    <a:pt x="1260" y="1435"/>
                    <a:pt x="1248" y="1412"/>
                    <a:pt x="1247" y="1384"/>
                  </a:cubicBezTo>
                  <a:cubicBezTo>
                    <a:pt x="1245" y="1344"/>
                    <a:pt x="1193" y="522"/>
                    <a:pt x="1191" y="81"/>
                  </a:cubicBezTo>
                  <a:cubicBezTo>
                    <a:pt x="1008" y="150"/>
                    <a:pt x="837" y="179"/>
                    <a:pt x="684" y="179"/>
                  </a:cubicBezTo>
                  <a:cubicBezTo>
                    <a:pt x="375" y="179"/>
                    <a:pt x="136" y="7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0"/>
            <p:cNvSpPr/>
            <p:nvPr/>
          </p:nvSpPr>
          <p:spPr>
            <a:xfrm>
              <a:off x="3276361" y="-1327481"/>
              <a:ext cx="110882" cy="68762"/>
            </a:xfrm>
            <a:custGeom>
              <a:avLst/>
              <a:gdLst/>
              <a:ahLst/>
              <a:cxnLst/>
              <a:rect l="l" t="t" r="r" b="b"/>
              <a:pathLst>
                <a:path w="745" h="462" extrusionOk="0">
                  <a:moveTo>
                    <a:pt x="1" y="0"/>
                  </a:moveTo>
                  <a:cubicBezTo>
                    <a:pt x="26" y="26"/>
                    <a:pt x="300" y="298"/>
                    <a:pt x="667" y="462"/>
                  </a:cubicBezTo>
                  <a:cubicBezTo>
                    <a:pt x="679" y="328"/>
                    <a:pt x="703" y="118"/>
                    <a:pt x="744" y="22"/>
                  </a:cubicBezTo>
                  <a:lnTo>
                    <a:pt x="744" y="22"/>
                  </a:lnTo>
                  <a:cubicBezTo>
                    <a:pt x="651" y="29"/>
                    <a:pt x="561" y="33"/>
                    <a:pt x="475" y="33"/>
                  </a:cubicBezTo>
                  <a:cubicBezTo>
                    <a:pt x="296" y="33"/>
                    <a:pt x="139" y="18"/>
                    <a:pt x="1"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0"/>
            <p:cNvSpPr/>
            <p:nvPr/>
          </p:nvSpPr>
          <p:spPr>
            <a:xfrm>
              <a:off x="2973184" y="-1374811"/>
              <a:ext cx="176816" cy="307047"/>
            </a:xfrm>
            <a:custGeom>
              <a:avLst/>
              <a:gdLst/>
              <a:ahLst/>
              <a:cxnLst/>
              <a:rect l="l" t="t" r="r" b="b"/>
              <a:pathLst>
                <a:path w="1188" h="2063" extrusionOk="0">
                  <a:moveTo>
                    <a:pt x="673" y="1"/>
                  </a:moveTo>
                  <a:cubicBezTo>
                    <a:pt x="443" y="34"/>
                    <a:pt x="44" y="141"/>
                    <a:pt x="6" y="476"/>
                  </a:cubicBezTo>
                  <a:cubicBezTo>
                    <a:pt x="0" y="530"/>
                    <a:pt x="6" y="592"/>
                    <a:pt x="20" y="659"/>
                  </a:cubicBezTo>
                  <a:cubicBezTo>
                    <a:pt x="23" y="669"/>
                    <a:pt x="25" y="680"/>
                    <a:pt x="26" y="690"/>
                  </a:cubicBezTo>
                  <a:cubicBezTo>
                    <a:pt x="124" y="1116"/>
                    <a:pt x="538" y="1741"/>
                    <a:pt x="778" y="2062"/>
                  </a:cubicBezTo>
                  <a:lnTo>
                    <a:pt x="1187" y="1625"/>
                  </a:lnTo>
                  <a:cubicBezTo>
                    <a:pt x="544" y="856"/>
                    <a:pt x="589" y="275"/>
                    <a:pt x="6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2253418" y="-2564450"/>
              <a:ext cx="2860758" cy="5455845"/>
            </a:xfrm>
            <a:custGeom>
              <a:avLst/>
              <a:gdLst/>
              <a:ahLst/>
              <a:cxnLst/>
              <a:rect l="l" t="t" r="r" b="b"/>
              <a:pathLst>
                <a:path w="19221" h="36657" extrusionOk="0">
                  <a:moveTo>
                    <a:pt x="9559" y="250"/>
                  </a:moveTo>
                  <a:cubicBezTo>
                    <a:pt x="9794" y="352"/>
                    <a:pt x="10259" y="643"/>
                    <a:pt x="10211" y="1355"/>
                  </a:cubicBezTo>
                  <a:cubicBezTo>
                    <a:pt x="10163" y="2072"/>
                    <a:pt x="9714" y="2583"/>
                    <a:pt x="9478" y="2803"/>
                  </a:cubicBezTo>
                  <a:cubicBezTo>
                    <a:pt x="9464" y="2588"/>
                    <a:pt x="9450" y="2420"/>
                    <a:pt x="9440" y="2316"/>
                  </a:cubicBezTo>
                  <a:cubicBezTo>
                    <a:pt x="9530" y="2305"/>
                    <a:pt x="9620" y="2290"/>
                    <a:pt x="9711" y="2274"/>
                  </a:cubicBezTo>
                  <a:cubicBezTo>
                    <a:pt x="9767" y="2264"/>
                    <a:pt x="9805" y="2211"/>
                    <a:pt x="9795" y="2155"/>
                  </a:cubicBezTo>
                  <a:cubicBezTo>
                    <a:pt x="9786" y="2104"/>
                    <a:pt x="9742" y="2069"/>
                    <a:pt x="9693" y="2069"/>
                  </a:cubicBezTo>
                  <a:cubicBezTo>
                    <a:pt x="9687" y="2069"/>
                    <a:pt x="9681" y="2069"/>
                    <a:pt x="9676" y="2070"/>
                  </a:cubicBezTo>
                  <a:cubicBezTo>
                    <a:pt x="9178" y="2157"/>
                    <a:pt x="8684" y="2189"/>
                    <a:pt x="8224" y="2189"/>
                  </a:cubicBezTo>
                  <a:cubicBezTo>
                    <a:pt x="6895" y="2189"/>
                    <a:pt x="5854" y="1920"/>
                    <a:pt x="5841" y="1916"/>
                  </a:cubicBezTo>
                  <a:cubicBezTo>
                    <a:pt x="5833" y="1914"/>
                    <a:pt x="5824" y="1913"/>
                    <a:pt x="5816" y="1913"/>
                  </a:cubicBezTo>
                  <a:cubicBezTo>
                    <a:pt x="5788" y="1913"/>
                    <a:pt x="5762" y="1924"/>
                    <a:pt x="5742" y="1942"/>
                  </a:cubicBezTo>
                  <a:cubicBezTo>
                    <a:pt x="5716" y="1968"/>
                    <a:pt x="5706" y="2006"/>
                    <a:pt x="5714" y="2041"/>
                  </a:cubicBezTo>
                  <a:cubicBezTo>
                    <a:pt x="5808" y="2415"/>
                    <a:pt x="5854" y="2804"/>
                    <a:pt x="5815" y="2873"/>
                  </a:cubicBezTo>
                  <a:cubicBezTo>
                    <a:pt x="5753" y="2966"/>
                    <a:pt x="5416" y="3171"/>
                    <a:pt x="5196" y="3286"/>
                  </a:cubicBezTo>
                  <a:cubicBezTo>
                    <a:pt x="5155" y="3309"/>
                    <a:pt x="5134" y="3356"/>
                    <a:pt x="5144" y="3401"/>
                  </a:cubicBezTo>
                  <a:cubicBezTo>
                    <a:pt x="5464" y="4811"/>
                    <a:pt x="4571" y="5216"/>
                    <a:pt x="4532" y="5232"/>
                  </a:cubicBezTo>
                  <a:cubicBezTo>
                    <a:pt x="4529" y="5233"/>
                    <a:pt x="4526" y="5237"/>
                    <a:pt x="4524" y="5239"/>
                  </a:cubicBezTo>
                  <a:cubicBezTo>
                    <a:pt x="4456" y="5211"/>
                    <a:pt x="4377" y="5191"/>
                    <a:pt x="4292" y="5191"/>
                  </a:cubicBezTo>
                  <a:cubicBezTo>
                    <a:pt x="4194" y="5191"/>
                    <a:pt x="4088" y="5218"/>
                    <a:pt x="3983" y="5288"/>
                  </a:cubicBezTo>
                  <a:cubicBezTo>
                    <a:pt x="2901" y="3619"/>
                    <a:pt x="3327" y="1767"/>
                    <a:pt x="3562" y="1503"/>
                  </a:cubicBezTo>
                  <a:cubicBezTo>
                    <a:pt x="3675" y="1375"/>
                    <a:pt x="3751" y="1353"/>
                    <a:pt x="3787" y="1352"/>
                  </a:cubicBezTo>
                  <a:cubicBezTo>
                    <a:pt x="3790" y="1351"/>
                    <a:pt x="3793" y="1351"/>
                    <a:pt x="3797" y="1351"/>
                  </a:cubicBezTo>
                  <a:cubicBezTo>
                    <a:pt x="3822" y="1351"/>
                    <a:pt x="3839" y="1364"/>
                    <a:pt x="3839" y="1364"/>
                  </a:cubicBezTo>
                  <a:cubicBezTo>
                    <a:pt x="3858" y="1385"/>
                    <a:pt x="3886" y="1399"/>
                    <a:pt x="3915" y="1399"/>
                  </a:cubicBezTo>
                  <a:cubicBezTo>
                    <a:pt x="3944" y="1399"/>
                    <a:pt x="3970" y="1387"/>
                    <a:pt x="3992" y="1366"/>
                  </a:cubicBezTo>
                  <a:cubicBezTo>
                    <a:pt x="4781" y="539"/>
                    <a:pt x="5736" y="283"/>
                    <a:pt x="6615" y="283"/>
                  </a:cubicBezTo>
                  <a:cubicBezTo>
                    <a:pt x="8027" y="283"/>
                    <a:pt x="9243" y="943"/>
                    <a:pt x="9263" y="953"/>
                  </a:cubicBezTo>
                  <a:cubicBezTo>
                    <a:pt x="9279" y="962"/>
                    <a:pt x="9297" y="967"/>
                    <a:pt x="9314" y="967"/>
                  </a:cubicBezTo>
                  <a:cubicBezTo>
                    <a:pt x="9344" y="967"/>
                    <a:pt x="9373" y="954"/>
                    <a:pt x="9394" y="929"/>
                  </a:cubicBezTo>
                  <a:cubicBezTo>
                    <a:pt x="9532" y="764"/>
                    <a:pt x="9556" y="443"/>
                    <a:pt x="9559" y="250"/>
                  </a:cubicBezTo>
                  <a:close/>
                  <a:moveTo>
                    <a:pt x="5950" y="2159"/>
                  </a:moveTo>
                  <a:cubicBezTo>
                    <a:pt x="6301" y="2235"/>
                    <a:pt x="7172" y="2397"/>
                    <a:pt x="8218" y="2397"/>
                  </a:cubicBezTo>
                  <a:cubicBezTo>
                    <a:pt x="8543" y="2397"/>
                    <a:pt x="8884" y="2382"/>
                    <a:pt x="9232" y="2343"/>
                  </a:cubicBezTo>
                  <a:lnTo>
                    <a:pt x="9232" y="2343"/>
                  </a:lnTo>
                  <a:cubicBezTo>
                    <a:pt x="9340" y="3565"/>
                    <a:pt x="9448" y="6261"/>
                    <a:pt x="8997" y="7403"/>
                  </a:cubicBezTo>
                  <a:lnTo>
                    <a:pt x="8842" y="7699"/>
                  </a:lnTo>
                  <a:cubicBezTo>
                    <a:pt x="8769" y="7799"/>
                    <a:pt x="8689" y="7872"/>
                    <a:pt x="8595" y="7907"/>
                  </a:cubicBezTo>
                  <a:cubicBezTo>
                    <a:pt x="8132" y="8080"/>
                    <a:pt x="7705" y="8134"/>
                    <a:pt x="7352" y="8134"/>
                  </a:cubicBezTo>
                  <a:cubicBezTo>
                    <a:pt x="6838" y="8134"/>
                    <a:pt x="6481" y="8019"/>
                    <a:pt x="6402" y="7992"/>
                  </a:cubicBezTo>
                  <a:cubicBezTo>
                    <a:pt x="5869" y="7435"/>
                    <a:pt x="5129" y="6569"/>
                    <a:pt x="4866" y="6258"/>
                  </a:cubicBezTo>
                  <a:cubicBezTo>
                    <a:pt x="4866" y="6250"/>
                    <a:pt x="4866" y="6239"/>
                    <a:pt x="4863" y="6230"/>
                  </a:cubicBezTo>
                  <a:cubicBezTo>
                    <a:pt x="4852" y="6189"/>
                    <a:pt x="4743" y="5835"/>
                    <a:pt x="4497" y="5750"/>
                  </a:cubicBezTo>
                  <a:cubicBezTo>
                    <a:pt x="4467" y="5740"/>
                    <a:pt x="4430" y="5732"/>
                    <a:pt x="4389" y="5732"/>
                  </a:cubicBezTo>
                  <a:cubicBezTo>
                    <a:pt x="4317" y="5732"/>
                    <a:pt x="4230" y="5754"/>
                    <a:pt x="4134" y="5825"/>
                  </a:cubicBezTo>
                  <a:cubicBezTo>
                    <a:pt x="4089" y="5859"/>
                    <a:pt x="4078" y="5924"/>
                    <a:pt x="4113" y="5970"/>
                  </a:cubicBezTo>
                  <a:cubicBezTo>
                    <a:pt x="4133" y="5997"/>
                    <a:pt x="4164" y="6012"/>
                    <a:pt x="4196" y="6012"/>
                  </a:cubicBezTo>
                  <a:cubicBezTo>
                    <a:pt x="4217" y="6012"/>
                    <a:pt x="4239" y="6005"/>
                    <a:pt x="4257" y="5991"/>
                  </a:cubicBezTo>
                  <a:cubicBezTo>
                    <a:pt x="4264" y="5986"/>
                    <a:pt x="4270" y="5985"/>
                    <a:pt x="4276" y="5980"/>
                  </a:cubicBezTo>
                  <a:lnTo>
                    <a:pt x="4276" y="5980"/>
                  </a:lnTo>
                  <a:cubicBezTo>
                    <a:pt x="4242" y="6049"/>
                    <a:pt x="4216" y="6125"/>
                    <a:pt x="4223" y="6190"/>
                  </a:cubicBezTo>
                  <a:cubicBezTo>
                    <a:pt x="4228" y="6242"/>
                    <a:pt x="4369" y="6443"/>
                    <a:pt x="4577" y="6714"/>
                  </a:cubicBezTo>
                  <a:cubicBezTo>
                    <a:pt x="4279" y="6615"/>
                    <a:pt x="4050" y="6417"/>
                    <a:pt x="3941" y="6153"/>
                  </a:cubicBezTo>
                  <a:cubicBezTo>
                    <a:pt x="3851" y="5935"/>
                    <a:pt x="3867" y="5715"/>
                    <a:pt x="3979" y="5574"/>
                  </a:cubicBezTo>
                  <a:cubicBezTo>
                    <a:pt x="4086" y="5442"/>
                    <a:pt x="4197" y="5402"/>
                    <a:pt x="4292" y="5402"/>
                  </a:cubicBezTo>
                  <a:cubicBezTo>
                    <a:pt x="4418" y="5402"/>
                    <a:pt x="4515" y="5472"/>
                    <a:pt x="4533" y="5486"/>
                  </a:cubicBezTo>
                  <a:cubicBezTo>
                    <a:pt x="4552" y="5501"/>
                    <a:pt x="4574" y="5509"/>
                    <a:pt x="4597" y="5509"/>
                  </a:cubicBezTo>
                  <a:cubicBezTo>
                    <a:pt x="4627" y="5509"/>
                    <a:pt x="4657" y="5495"/>
                    <a:pt x="4677" y="5470"/>
                  </a:cubicBezTo>
                  <a:cubicBezTo>
                    <a:pt x="4698" y="5444"/>
                    <a:pt x="4702" y="5412"/>
                    <a:pt x="4696" y="5381"/>
                  </a:cubicBezTo>
                  <a:cubicBezTo>
                    <a:pt x="4939" y="5235"/>
                    <a:pt x="5617" y="4701"/>
                    <a:pt x="5361" y="3436"/>
                  </a:cubicBezTo>
                  <a:cubicBezTo>
                    <a:pt x="5528" y="3345"/>
                    <a:pt x="5889" y="3134"/>
                    <a:pt x="5984" y="2992"/>
                  </a:cubicBezTo>
                  <a:cubicBezTo>
                    <a:pt x="6079" y="2850"/>
                    <a:pt x="6012" y="2437"/>
                    <a:pt x="5950" y="2159"/>
                  </a:cubicBezTo>
                  <a:close/>
                  <a:moveTo>
                    <a:pt x="6692" y="8281"/>
                  </a:moveTo>
                  <a:lnTo>
                    <a:pt x="6692" y="8281"/>
                  </a:lnTo>
                  <a:cubicBezTo>
                    <a:pt x="6710" y="8285"/>
                    <a:pt x="6727" y="8288"/>
                    <a:pt x="6747" y="8292"/>
                  </a:cubicBezTo>
                  <a:cubicBezTo>
                    <a:pt x="6737" y="8297"/>
                    <a:pt x="6731" y="8303"/>
                    <a:pt x="6725" y="8311"/>
                  </a:cubicBezTo>
                  <a:cubicBezTo>
                    <a:pt x="6712" y="8301"/>
                    <a:pt x="6704" y="8293"/>
                    <a:pt x="6692" y="8281"/>
                  </a:cubicBezTo>
                  <a:close/>
                  <a:moveTo>
                    <a:pt x="4507" y="5997"/>
                  </a:moveTo>
                  <a:cubicBezTo>
                    <a:pt x="4547" y="6037"/>
                    <a:pt x="4581" y="6090"/>
                    <a:pt x="4608" y="6142"/>
                  </a:cubicBezTo>
                  <a:cubicBezTo>
                    <a:pt x="4580" y="6180"/>
                    <a:pt x="4577" y="6234"/>
                    <a:pt x="4609" y="6272"/>
                  </a:cubicBezTo>
                  <a:cubicBezTo>
                    <a:pt x="4671" y="6344"/>
                    <a:pt x="6109" y="8053"/>
                    <a:pt x="6658" y="8527"/>
                  </a:cubicBezTo>
                  <a:cubicBezTo>
                    <a:pt x="6638" y="8575"/>
                    <a:pt x="6611" y="8627"/>
                    <a:pt x="6582" y="8679"/>
                  </a:cubicBezTo>
                  <a:cubicBezTo>
                    <a:pt x="6161" y="8307"/>
                    <a:pt x="5430" y="7449"/>
                    <a:pt x="4936" y="6838"/>
                  </a:cubicBezTo>
                  <a:cubicBezTo>
                    <a:pt x="4929" y="6822"/>
                    <a:pt x="4918" y="6808"/>
                    <a:pt x="4904" y="6797"/>
                  </a:cubicBezTo>
                  <a:cubicBezTo>
                    <a:pt x="4640" y="6470"/>
                    <a:pt x="4451" y="6220"/>
                    <a:pt x="4429" y="6168"/>
                  </a:cubicBezTo>
                  <a:cubicBezTo>
                    <a:pt x="4426" y="6140"/>
                    <a:pt x="4460" y="6070"/>
                    <a:pt x="4507" y="5997"/>
                  </a:cubicBezTo>
                  <a:close/>
                  <a:moveTo>
                    <a:pt x="6874" y="8311"/>
                  </a:moveTo>
                  <a:cubicBezTo>
                    <a:pt x="7012" y="8330"/>
                    <a:pt x="7169" y="8344"/>
                    <a:pt x="7348" y="8344"/>
                  </a:cubicBezTo>
                  <a:cubicBezTo>
                    <a:pt x="7434" y="8344"/>
                    <a:pt x="7524" y="8339"/>
                    <a:pt x="7616" y="8333"/>
                  </a:cubicBezTo>
                  <a:lnTo>
                    <a:pt x="7616" y="8333"/>
                  </a:lnTo>
                  <a:cubicBezTo>
                    <a:pt x="7575" y="8429"/>
                    <a:pt x="7551" y="8639"/>
                    <a:pt x="7539" y="8773"/>
                  </a:cubicBezTo>
                  <a:cubicBezTo>
                    <a:pt x="7173" y="8609"/>
                    <a:pt x="6899" y="8337"/>
                    <a:pt x="6874" y="8311"/>
                  </a:cubicBezTo>
                  <a:close/>
                  <a:moveTo>
                    <a:pt x="8712" y="8079"/>
                  </a:moveTo>
                  <a:lnTo>
                    <a:pt x="8712" y="8079"/>
                  </a:lnTo>
                  <a:cubicBezTo>
                    <a:pt x="8715" y="8276"/>
                    <a:pt x="8647" y="8535"/>
                    <a:pt x="8488" y="8708"/>
                  </a:cubicBezTo>
                  <a:cubicBezTo>
                    <a:pt x="8412" y="8791"/>
                    <a:pt x="8320" y="8843"/>
                    <a:pt x="8219" y="8871"/>
                  </a:cubicBezTo>
                  <a:cubicBezTo>
                    <a:pt x="8101" y="8559"/>
                    <a:pt x="7909" y="8382"/>
                    <a:pt x="7818" y="8313"/>
                  </a:cubicBezTo>
                  <a:cubicBezTo>
                    <a:pt x="8081" y="8280"/>
                    <a:pt x="8366" y="8214"/>
                    <a:pt x="8668" y="8101"/>
                  </a:cubicBezTo>
                  <a:cubicBezTo>
                    <a:pt x="8683" y="8096"/>
                    <a:pt x="8696" y="8085"/>
                    <a:pt x="8712" y="8079"/>
                  </a:cubicBezTo>
                  <a:close/>
                  <a:moveTo>
                    <a:pt x="7774" y="8548"/>
                  </a:moveTo>
                  <a:cubicBezTo>
                    <a:pt x="7846" y="8619"/>
                    <a:pt x="7938" y="8735"/>
                    <a:pt x="8007" y="8896"/>
                  </a:cubicBezTo>
                  <a:lnTo>
                    <a:pt x="8006" y="8896"/>
                  </a:lnTo>
                  <a:cubicBezTo>
                    <a:pt x="7915" y="8891"/>
                    <a:pt x="7829" y="8874"/>
                    <a:pt x="7742" y="8849"/>
                  </a:cubicBezTo>
                  <a:cubicBezTo>
                    <a:pt x="7750" y="8747"/>
                    <a:pt x="7762" y="8635"/>
                    <a:pt x="7774" y="8548"/>
                  </a:cubicBezTo>
                  <a:close/>
                  <a:moveTo>
                    <a:pt x="9111" y="7637"/>
                  </a:moveTo>
                  <a:lnTo>
                    <a:pt x="9111" y="7637"/>
                  </a:lnTo>
                  <a:cubicBezTo>
                    <a:pt x="9138" y="8030"/>
                    <a:pt x="9125" y="8683"/>
                    <a:pt x="8788" y="9061"/>
                  </a:cubicBezTo>
                  <a:cubicBezTo>
                    <a:pt x="8768" y="9083"/>
                    <a:pt x="8758" y="9111"/>
                    <a:pt x="8761" y="9140"/>
                  </a:cubicBezTo>
                  <a:cubicBezTo>
                    <a:pt x="8782" y="9334"/>
                    <a:pt x="8800" y="9564"/>
                    <a:pt x="8799" y="9662"/>
                  </a:cubicBezTo>
                  <a:cubicBezTo>
                    <a:pt x="8729" y="9691"/>
                    <a:pt x="8616" y="9739"/>
                    <a:pt x="8531" y="9775"/>
                  </a:cubicBezTo>
                  <a:lnTo>
                    <a:pt x="8345" y="9464"/>
                  </a:lnTo>
                  <a:cubicBezTo>
                    <a:pt x="8325" y="9433"/>
                    <a:pt x="8292" y="9413"/>
                    <a:pt x="8257" y="9413"/>
                  </a:cubicBezTo>
                  <a:cubicBezTo>
                    <a:pt x="8248" y="9413"/>
                    <a:pt x="8241" y="9415"/>
                    <a:pt x="8233" y="9416"/>
                  </a:cubicBezTo>
                  <a:cubicBezTo>
                    <a:pt x="8221" y="9419"/>
                    <a:pt x="8128" y="9439"/>
                    <a:pt x="7981" y="9439"/>
                  </a:cubicBezTo>
                  <a:cubicBezTo>
                    <a:pt x="7920" y="9439"/>
                    <a:pt x="7851" y="9435"/>
                    <a:pt x="7774" y="9426"/>
                  </a:cubicBezTo>
                  <a:cubicBezTo>
                    <a:pt x="7755" y="9411"/>
                    <a:pt x="7732" y="9402"/>
                    <a:pt x="7709" y="9402"/>
                  </a:cubicBezTo>
                  <a:cubicBezTo>
                    <a:pt x="7696" y="9402"/>
                    <a:pt x="7682" y="9405"/>
                    <a:pt x="7669" y="9411"/>
                  </a:cubicBezTo>
                  <a:cubicBezTo>
                    <a:pt x="7389" y="9360"/>
                    <a:pt x="7035" y="9231"/>
                    <a:pt x="6675" y="8920"/>
                  </a:cubicBezTo>
                  <a:cubicBezTo>
                    <a:pt x="6731" y="8837"/>
                    <a:pt x="6811" y="8708"/>
                    <a:pt x="6859" y="8580"/>
                  </a:cubicBezTo>
                  <a:cubicBezTo>
                    <a:pt x="7072" y="8762"/>
                    <a:pt x="7504" y="9074"/>
                    <a:pt x="7992" y="9104"/>
                  </a:cubicBezTo>
                  <a:cubicBezTo>
                    <a:pt x="8012" y="9105"/>
                    <a:pt x="8032" y="9106"/>
                    <a:pt x="8052" y="9106"/>
                  </a:cubicBezTo>
                  <a:cubicBezTo>
                    <a:pt x="8282" y="9106"/>
                    <a:pt x="8485" y="9016"/>
                    <a:pt x="8641" y="8849"/>
                  </a:cubicBezTo>
                  <a:cubicBezTo>
                    <a:pt x="8868" y="8601"/>
                    <a:pt x="8944" y="8244"/>
                    <a:pt x="8919" y="7999"/>
                  </a:cubicBezTo>
                  <a:lnTo>
                    <a:pt x="9049" y="7751"/>
                  </a:lnTo>
                  <a:cubicBezTo>
                    <a:pt x="9071" y="7716"/>
                    <a:pt x="9091" y="7677"/>
                    <a:pt x="9111" y="7637"/>
                  </a:cubicBezTo>
                  <a:close/>
                  <a:moveTo>
                    <a:pt x="7737" y="9630"/>
                  </a:moveTo>
                  <a:lnTo>
                    <a:pt x="7737" y="9630"/>
                  </a:lnTo>
                  <a:cubicBezTo>
                    <a:pt x="7829" y="9642"/>
                    <a:pt x="7912" y="9646"/>
                    <a:pt x="7984" y="9646"/>
                  </a:cubicBezTo>
                  <a:cubicBezTo>
                    <a:pt x="8048" y="9646"/>
                    <a:pt x="8104" y="9643"/>
                    <a:pt x="8149" y="9639"/>
                  </a:cubicBezTo>
                  <a:cubicBezTo>
                    <a:pt x="8167" y="9748"/>
                    <a:pt x="8165" y="9864"/>
                    <a:pt x="8160" y="9956"/>
                  </a:cubicBezTo>
                  <a:lnTo>
                    <a:pt x="7769" y="9678"/>
                  </a:lnTo>
                  <a:cubicBezTo>
                    <a:pt x="7762" y="9673"/>
                    <a:pt x="7753" y="9671"/>
                    <a:pt x="7745" y="9667"/>
                  </a:cubicBezTo>
                  <a:lnTo>
                    <a:pt x="7745" y="9665"/>
                  </a:lnTo>
                  <a:cubicBezTo>
                    <a:pt x="7741" y="9650"/>
                    <a:pt x="7738" y="9636"/>
                    <a:pt x="7737" y="9630"/>
                  </a:cubicBezTo>
                  <a:close/>
                  <a:moveTo>
                    <a:pt x="5509" y="7994"/>
                  </a:moveTo>
                  <a:cubicBezTo>
                    <a:pt x="5425" y="8268"/>
                    <a:pt x="5380" y="8849"/>
                    <a:pt x="6023" y="9618"/>
                  </a:cubicBezTo>
                  <a:lnTo>
                    <a:pt x="5614" y="10055"/>
                  </a:lnTo>
                  <a:cubicBezTo>
                    <a:pt x="5374" y="9733"/>
                    <a:pt x="4960" y="9108"/>
                    <a:pt x="4862" y="8683"/>
                  </a:cubicBezTo>
                  <a:cubicBezTo>
                    <a:pt x="4861" y="8673"/>
                    <a:pt x="4859" y="8662"/>
                    <a:pt x="4856" y="8653"/>
                  </a:cubicBezTo>
                  <a:cubicBezTo>
                    <a:pt x="4841" y="8585"/>
                    <a:pt x="4836" y="8523"/>
                    <a:pt x="4842" y="8469"/>
                  </a:cubicBezTo>
                  <a:cubicBezTo>
                    <a:pt x="4880" y="8134"/>
                    <a:pt x="5279" y="8027"/>
                    <a:pt x="5509" y="7994"/>
                  </a:cubicBezTo>
                  <a:close/>
                  <a:moveTo>
                    <a:pt x="5705" y="8065"/>
                  </a:moveTo>
                  <a:cubicBezTo>
                    <a:pt x="6002" y="8400"/>
                    <a:pt x="6280" y="8692"/>
                    <a:pt x="6467" y="8856"/>
                  </a:cubicBezTo>
                  <a:cubicBezTo>
                    <a:pt x="6463" y="8861"/>
                    <a:pt x="6459" y="8868"/>
                    <a:pt x="6455" y="8872"/>
                  </a:cubicBezTo>
                  <a:cubicBezTo>
                    <a:pt x="6423" y="8916"/>
                    <a:pt x="6428" y="8975"/>
                    <a:pt x="6467" y="9011"/>
                  </a:cubicBezTo>
                  <a:cubicBezTo>
                    <a:pt x="6845" y="9360"/>
                    <a:pt x="7222" y="9522"/>
                    <a:pt x="7535" y="9594"/>
                  </a:cubicBezTo>
                  <a:cubicBezTo>
                    <a:pt x="7532" y="9626"/>
                    <a:pt x="7533" y="9662"/>
                    <a:pt x="7540" y="9702"/>
                  </a:cubicBezTo>
                  <a:cubicBezTo>
                    <a:pt x="7551" y="9755"/>
                    <a:pt x="7565" y="9836"/>
                    <a:pt x="7556" y="9982"/>
                  </a:cubicBezTo>
                  <a:cubicBezTo>
                    <a:pt x="7369" y="10066"/>
                    <a:pt x="7195" y="10097"/>
                    <a:pt x="7040" y="10097"/>
                  </a:cubicBezTo>
                  <a:cubicBezTo>
                    <a:pt x="6647" y="10097"/>
                    <a:pt x="6383" y="9900"/>
                    <a:pt x="6368" y="9888"/>
                  </a:cubicBezTo>
                  <a:cubicBezTo>
                    <a:pt x="6352" y="9876"/>
                    <a:pt x="6335" y="9871"/>
                    <a:pt x="6319" y="9869"/>
                  </a:cubicBezTo>
                  <a:cubicBezTo>
                    <a:pt x="6296" y="9749"/>
                    <a:pt x="6278" y="9677"/>
                    <a:pt x="6275" y="9668"/>
                  </a:cubicBezTo>
                  <a:cubicBezTo>
                    <a:pt x="6273" y="9658"/>
                    <a:pt x="6268" y="9650"/>
                    <a:pt x="6263" y="9641"/>
                  </a:cubicBezTo>
                  <a:cubicBezTo>
                    <a:pt x="6269" y="9610"/>
                    <a:pt x="6263" y="9577"/>
                    <a:pt x="6241" y="9552"/>
                  </a:cubicBezTo>
                  <a:cubicBezTo>
                    <a:pt x="5601" y="8825"/>
                    <a:pt x="5637" y="8299"/>
                    <a:pt x="5705" y="8065"/>
                  </a:cubicBezTo>
                  <a:close/>
                  <a:moveTo>
                    <a:pt x="8370" y="9905"/>
                  </a:moveTo>
                  <a:lnTo>
                    <a:pt x="8402" y="9958"/>
                  </a:lnTo>
                  <a:cubicBezTo>
                    <a:pt x="8422" y="9991"/>
                    <a:pt x="8455" y="10009"/>
                    <a:pt x="8491" y="10009"/>
                  </a:cubicBezTo>
                  <a:cubicBezTo>
                    <a:pt x="8497" y="10009"/>
                    <a:pt x="8505" y="10006"/>
                    <a:pt x="8512" y="10005"/>
                  </a:cubicBezTo>
                  <a:cubicBezTo>
                    <a:pt x="8548" y="10127"/>
                    <a:pt x="8632" y="10390"/>
                    <a:pt x="8777" y="10733"/>
                  </a:cubicBezTo>
                  <a:cubicBezTo>
                    <a:pt x="8772" y="10749"/>
                    <a:pt x="8768" y="10765"/>
                    <a:pt x="8764" y="10791"/>
                  </a:cubicBezTo>
                  <a:lnTo>
                    <a:pt x="8764" y="10795"/>
                  </a:lnTo>
                  <a:lnTo>
                    <a:pt x="8763" y="10795"/>
                  </a:lnTo>
                  <a:lnTo>
                    <a:pt x="8763" y="10798"/>
                  </a:lnTo>
                  <a:cubicBezTo>
                    <a:pt x="8748" y="10907"/>
                    <a:pt x="8742" y="11110"/>
                    <a:pt x="8741" y="11477"/>
                  </a:cubicBezTo>
                  <a:lnTo>
                    <a:pt x="7792" y="11565"/>
                  </a:lnTo>
                  <a:cubicBezTo>
                    <a:pt x="7806" y="11545"/>
                    <a:pt x="7814" y="11523"/>
                    <a:pt x="7813" y="11498"/>
                  </a:cubicBezTo>
                  <a:cubicBezTo>
                    <a:pt x="7811" y="11487"/>
                    <a:pt x="7737" y="10330"/>
                    <a:pt x="7761" y="10030"/>
                  </a:cubicBezTo>
                  <a:cubicBezTo>
                    <a:pt x="7763" y="9993"/>
                    <a:pt x="7764" y="9962"/>
                    <a:pt x="7764" y="9930"/>
                  </a:cubicBezTo>
                  <a:lnTo>
                    <a:pt x="8184" y="10226"/>
                  </a:lnTo>
                  <a:cubicBezTo>
                    <a:pt x="8201" y="10240"/>
                    <a:pt x="8222" y="10246"/>
                    <a:pt x="8243" y="10246"/>
                  </a:cubicBezTo>
                  <a:cubicBezTo>
                    <a:pt x="8257" y="10246"/>
                    <a:pt x="8271" y="10244"/>
                    <a:pt x="8284" y="10239"/>
                  </a:cubicBezTo>
                  <a:cubicBezTo>
                    <a:pt x="8316" y="10224"/>
                    <a:pt x="8340" y="10196"/>
                    <a:pt x="8346" y="10160"/>
                  </a:cubicBezTo>
                  <a:cubicBezTo>
                    <a:pt x="8347" y="10152"/>
                    <a:pt x="8365" y="10046"/>
                    <a:pt x="8370" y="9905"/>
                  </a:cubicBezTo>
                  <a:close/>
                  <a:moveTo>
                    <a:pt x="6356" y="10126"/>
                  </a:moveTo>
                  <a:lnTo>
                    <a:pt x="6356" y="10126"/>
                  </a:lnTo>
                  <a:cubicBezTo>
                    <a:pt x="6491" y="10202"/>
                    <a:pt x="6731" y="10305"/>
                    <a:pt x="7039" y="10305"/>
                  </a:cubicBezTo>
                  <a:cubicBezTo>
                    <a:pt x="7194" y="10305"/>
                    <a:pt x="7365" y="10276"/>
                    <a:pt x="7547" y="10207"/>
                  </a:cubicBezTo>
                  <a:cubicBezTo>
                    <a:pt x="7548" y="10649"/>
                    <a:pt x="7601" y="11469"/>
                    <a:pt x="7603" y="11510"/>
                  </a:cubicBezTo>
                  <a:cubicBezTo>
                    <a:pt x="7605" y="11537"/>
                    <a:pt x="7617" y="11561"/>
                    <a:pt x="7634" y="11578"/>
                  </a:cubicBezTo>
                  <a:lnTo>
                    <a:pt x="7117" y="11625"/>
                  </a:lnTo>
                  <a:lnTo>
                    <a:pt x="6395" y="11693"/>
                  </a:lnTo>
                  <a:lnTo>
                    <a:pt x="6395" y="11693"/>
                  </a:lnTo>
                  <a:cubicBezTo>
                    <a:pt x="6433" y="11103"/>
                    <a:pt x="6402" y="10452"/>
                    <a:pt x="6356" y="10126"/>
                  </a:cubicBezTo>
                  <a:close/>
                  <a:moveTo>
                    <a:pt x="17966" y="11660"/>
                  </a:moveTo>
                  <a:cubicBezTo>
                    <a:pt x="17924" y="11710"/>
                    <a:pt x="17899" y="11773"/>
                    <a:pt x="17899" y="11839"/>
                  </a:cubicBezTo>
                  <a:cubicBezTo>
                    <a:pt x="17900" y="11875"/>
                    <a:pt x="17910" y="11910"/>
                    <a:pt x="17921" y="11941"/>
                  </a:cubicBezTo>
                  <a:cubicBezTo>
                    <a:pt x="17899" y="11932"/>
                    <a:pt x="17874" y="11929"/>
                    <a:pt x="17842" y="11929"/>
                  </a:cubicBezTo>
                  <a:cubicBezTo>
                    <a:pt x="17804" y="11929"/>
                    <a:pt x="17757" y="11934"/>
                    <a:pt x="17696" y="11941"/>
                  </a:cubicBezTo>
                  <a:lnTo>
                    <a:pt x="17642" y="11947"/>
                  </a:lnTo>
                  <a:cubicBezTo>
                    <a:pt x="17626" y="11898"/>
                    <a:pt x="17616" y="11847"/>
                    <a:pt x="17616" y="11796"/>
                  </a:cubicBezTo>
                  <a:cubicBezTo>
                    <a:pt x="17616" y="11779"/>
                    <a:pt x="17617" y="11760"/>
                    <a:pt x="17618" y="11743"/>
                  </a:cubicBezTo>
                  <a:cubicBezTo>
                    <a:pt x="17628" y="11740"/>
                    <a:pt x="17639" y="11736"/>
                    <a:pt x="17650" y="11734"/>
                  </a:cubicBezTo>
                  <a:cubicBezTo>
                    <a:pt x="17663" y="11730"/>
                    <a:pt x="17675" y="11727"/>
                    <a:pt x="17687" y="11723"/>
                  </a:cubicBezTo>
                  <a:cubicBezTo>
                    <a:pt x="17712" y="11717"/>
                    <a:pt x="17738" y="11710"/>
                    <a:pt x="17764" y="11704"/>
                  </a:cubicBezTo>
                  <a:cubicBezTo>
                    <a:pt x="17778" y="11700"/>
                    <a:pt x="17793" y="11697"/>
                    <a:pt x="17805" y="11693"/>
                  </a:cubicBezTo>
                  <a:cubicBezTo>
                    <a:pt x="17830" y="11688"/>
                    <a:pt x="17856" y="11682"/>
                    <a:pt x="17881" y="11676"/>
                  </a:cubicBezTo>
                  <a:cubicBezTo>
                    <a:pt x="17895" y="11674"/>
                    <a:pt x="17911" y="11670"/>
                    <a:pt x="17925" y="11667"/>
                  </a:cubicBezTo>
                  <a:cubicBezTo>
                    <a:pt x="17939" y="11665"/>
                    <a:pt x="17952" y="11662"/>
                    <a:pt x="17966" y="11660"/>
                  </a:cubicBezTo>
                  <a:close/>
                  <a:moveTo>
                    <a:pt x="18315" y="11719"/>
                  </a:moveTo>
                  <a:cubicBezTo>
                    <a:pt x="18433" y="11719"/>
                    <a:pt x="18522" y="11784"/>
                    <a:pt x="18522" y="11841"/>
                  </a:cubicBezTo>
                  <a:cubicBezTo>
                    <a:pt x="18522" y="11898"/>
                    <a:pt x="18433" y="11962"/>
                    <a:pt x="18315" y="11962"/>
                  </a:cubicBezTo>
                  <a:cubicBezTo>
                    <a:pt x="18196" y="11962"/>
                    <a:pt x="18107" y="11898"/>
                    <a:pt x="18107" y="11841"/>
                  </a:cubicBezTo>
                  <a:cubicBezTo>
                    <a:pt x="18107" y="11784"/>
                    <a:pt x="18196" y="11719"/>
                    <a:pt x="18315" y="11719"/>
                  </a:cubicBezTo>
                  <a:close/>
                  <a:moveTo>
                    <a:pt x="17411" y="11821"/>
                  </a:moveTo>
                  <a:cubicBezTo>
                    <a:pt x="17414" y="11873"/>
                    <a:pt x="17421" y="11925"/>
                    <a:pt x="17435" y="11977"/>
                  </a:cubicBezTo>
                  <a:cubicBezTo>
                    <a:pt x="17384" y="11989"/>
                    <a:pt x="17342" y="12004"/>
                    <a:pt x="17309" y="12020"/>
                  </a:cubicBezTo>
                  <a:cubicBezTo>
                    <a:pt x="17307" y="12011"/>
                    <a:pt x="17306" y="12000"/>
                    <a:pt x="17307" y="11985"/>
                  </a:cubicBezTo>
                  <a:cubicBezTo>
                    <a:pt x="17312" y="11937"/>
                    <a:pt x="17342" y="11869"/>
                    <a:pt x="17408" y="11823"/>
                  </a:cubicBezTo>
                  <a:cubicBezTo>
                    <a:pt x="17409" y="11823"/>
                    <a:pt x="17410" y="11822"/>
                    <a:pt x="17411" y="11821"/>
                  </a:cubicBezTo>
                  <a:close/>
                  <a:moveTo>
                    <a:pt x="17929" y="12271"/>
                  </a:moveTo>
                  <a:cubicBezTo>
                    <a:pt x="17928" y="12276"/>
                    <a:pt x="17926" y="12283"/>
                    <a:pt x="17924" y="12290"/>
                  </a:cubicBezTo>
                  <a:cubicBezTo>
                    <a:pt x="17921" y="12289"/>
                    <a:pt x="17920" y="12287"/>
                    <a:pt x="17918" y="12286"/>
                  </a:cubicBezTo>
                  <a:cubicBezTo>
                    <a:pt x="17921" y="12280"/>
                    <a:pt x="17925" y="12276"/>
                    <a:pt x="17929" y="12271"/>
                  </a:cubicBezTo>
                  <a:close/>
                  <a:moveTo>
                    <a:pt x="18559" y="11242"/>
                  </a:moveTo>
                  <a:cubicBezTo>
                    <a:pt x="18824" y="11327"/>
                    <a:pt x="19012" y="11544"/>
                    <a:pt x="19012" y="11799"/>
                  </a:cubicBezTo>
                  <a:cubicBezTo>
                    <a:pt x="19012" y="12084"/>
                    <a:pt x="18775" y="12323"/>
                    <a:pt x="18452" y="12380"/>
                  </a:cubicBezTo>
                  <a:cubicBezTo>
                    <a:pt x="18480" y="12296"/>
                    <a:pt x="18507" y="12211"/>
                    <a:pt x="18529" y="12122"/>
                  </a:cubicBezTo>
                  <a:cubicBezTo>
                    <a:pt x="18649" y="12065"/>
                    <a:pt x="18728" y="11963"/>
                    <a:pt x="18728" y="11842"/>
                  </a:cubicBezTo>
                  <a:cubicBezTo>
                    <a:pt x="18728" y="11719"/>
                    <a:pt x="18648" y="11617"/>
                    <a:pt x="18527" y="11561"/>
                  </a:cubicBezTo>
                  <a:cubicBezTo>
                    <a:pt x="18572" y="11530"/>
                    <a:pt x="18601" y="11487"/>
                    <a:pt x="18610" y="11442"/>
                  </a:cubicBezTo>
                  <a:cubicBezTo>
                    <a:pt x="18615" y="11416"/>
                    <a:pt x="18615" y="11389"/>
                    <a:pt x="18610" y="11362"/>
                  </a:cubicBezTo>
                  <a:cubicBezTo>
                    <a:pt x="18608" y="11358"/>
                    <a:pt x="18608" y="11354"/>
                    <a:pt x="18608" y="11348"/>
                  </a:cubicBezTo>
                  <a:cubicBezTo>
                    <a:pt x="18603" y="11322"/>
                    <a:pt x="18593" y="11297"/>
                    <a:pt x="18579" y="11274"/>
                  </a:cubicBezTo>
                  <a:cubicBezTo>
                    <a:pt x="18576" y="11268"/>
                    <a:pt x="18574" y="11264"/>
                    <a:pt x="18571" y="11260"/>
                  </a:cubicBezTo>
                  <a:cubicBezTo>
                    <a:pt x="18567" y="11254"/>
                    <a:pt x="18564" y="11247"/>
                    <a:pt x="18559" y="11242"/>
                  </a:cubicBezTo>
                  <a:close/>
                  <a:moveTo>
                    <a:pt x="7653" y="11786"/>
                  </a:moveTo>
                  <a:lnTo>
                    <a:pt x="7457" y="12494"/>
                  </a:lnTo>
                  <a:lnTo>
                    <a:pt x="5408" y="12650"/>
                  </a:lnTo>
                  <a:lnTo>
                    <a:pt x="5408" y="12650"/>
                  </a:lnTo>
                  <a:lnTo>
                    <a:pt x="5538" y="11984"/>
                  </a:lnTo>
                  <a:lnTo>
                    <a:pt x="7232" y="11824"/>
                  </a:lnTo>
                  <a:lnTo>
                    <a:pt x="7653" y="11786"/>
                  </a:lnTo>
                  <a:close/>
                  <a:moveTo>
                    <a:pt x="16856" y="11083"/>
                  </a:moveTo>
                  <a:cubicBezTo>
                    <a:pt x="16960" y="11083"/>
                    <a:pt x="17074" y="11090"/>
                    <a:pt x="17189" y="11102"/>
                  </a:cubicBezTo>
                  <a:cubicBezTo>
                    <a:pt x="17176" y="11118"/>
                    <a:pt x="17169" y="11138"/>
                    <a:pt x="17169" y="11160"/>
                  </a:cubicBezTo>
                  <a:cubicBezTo>
                    <a:pt x="17169" y="11217"/>
                    <a:pt x="17216" y="11263"/>
                    <a:pt x="17272" y="11263"/>
                  </a:cubicBezTo>
                  <a:cubicBezTo>
                    <a:pt x="17275" y="11263"/>
                    <a:pt x="17639" y="11263"/>
                    <a:pt x="17947" y="11280"/>
                  </a:cubicBezTo>
                  <a:cubicBezTo>
                    <a:pt x="18264" y="11296"/>
                    <a:pt x="18332" y="11318"/>
                    <a:pt x="18341" y="11322"/>
                  </a:cubicBezTo>
                  <a:cubicBezTo>
                    <a:pt x="18392" y="11345"/>
                    <a:pt x="18409" y="11386"/>
                    <a:pt x="18414" y="11389"/>
                  </a:cubicBezTo>
                  <a:cubicBezTo>
                    <a:pt x="18414" y="11389"/>
                    <a:pt x="18408" y="11391"/>
                    <a:pt x="18391" y="11391"/>
                  </a:cubicBezTo>
                  <a:cubicBezTo>
                    <a:pt x="18373" y="11391"/>
                    <a:pt x="18350" y="11393"/>
                    <a:pt x="18322" y="11395"/>
                  </a:cubicBezTo>
                  <a:cubicBezTo>
                    <a:pt x="18129" y="11412"/>
                    <a:pt x="17739" y="11488"/>
                    <a:pt x="17495" y="11563"/>
                  </a:cubicBezTo>
                  <a:cubicBezTo>
                    <a:pt x="17432" y="11583"/>
                    <a:pt x="17343" y="11614"/>
                    <a:pt x="17290" y="11651"/>
                  </a:cubicBezTo>
                  <a:cubicBezTo>
                    <a:pt x="17187" y="11724"/>
                    <a:pt x="17117" y="11840"/>
                    <a:pt x="17103" y="11961"/>
                  </a:cubicBezTo>
                  <a:cubicBezTo>
                    <a:pt x="17093" y="12042"/>
                    <a:pt x="17113" y="12114"/>
                    <a:pt x="17155" y="12166"/>
                  </a:cubicBezTo>
                  <a:cubicBezTo>
                    <a:pt x="17154" y="12170"/>
                    <a:pt x="17152" y="12174"/>
                    <a:pt x="17152" y="12176"/>
                  </a:cubicBezTo>
                  <a:cubicBezTo>
                    <a:pt x="17143" y="12232"/>
                    <a:pt x="17181" y="12286"/>
                    <a:pt x="17237" y="12296"/>
                  </a:cubicBezTo>
                  <a:cubicBezTo>
                    <a:pt x="17243" y="12297"/>
                    <a:pt x="17248" y="12297"/>
                    <a:pt x="17254" y="12297"/>
                  </a:cubicBezTo>
                  <a:cubicBezTo>
                    <a:pt x="17295" y="12297"/>
                    <a:pt x="17334" y="12271"/>
                    <a:pt x="17349" y="12232"/>
                  </a:cubicBezTo>
                  <a:cubicBezTo>
                    <a:pt x="17360" y="12222"/>
                    <a:pt x="17411" y="12182"/>
                    <a:pt x="17570" y="12161"/>
                  </a:cubicBezTo>
                  <a:lnTo>
                    <a:pt x="17573" y="12161"/>
                  </a:lnTo>
                  <a:cubicBezTo>
                    <a:pt x="17580" y="12161"/>
                    <a:pt x="17588" y="12160"/>
                    <a:pt x="17609" y="12158"/>
                  </a:cubicBezTo>
                  <a:lnTo>
                    <a:pt x="17718" y="12146"/>
                  </a:lnTo>
                  <a:cubicBezTo>
                    <a:pt x="17735" y="12144"/>
                    <a:pt x="17752" y="12143"/>
                    <a:pt x="17769" y="12141"/>
                  </a:cubicBezTo>
                  <a:lnTo>
                    <a:pt x="17769" y="12141"/>
                  </a:lnTo>
                  <a:cubicBezTo>
                    <a:pt x="17757" y="12158"/>
                    <a:pt x="17734" y="12186"/>
                    <a:pt x="17691" y="12224"/>
                  </a:cubicBezTo>
                  <a:cubicBezTo>
                    <a:pt x="17519" y="12378"/>
                    <a:pt x="17181" y="12578"/>
                    <a:pt x="16843" y="12654"/>
                  </a:cubicBezTo>
                  <a:cubicBezTo>
                    <a:pt x="16734" y="12679"/>
                    <a:pt x="16620" y="12688"/>
                    <a:pt x="16510" y="12688"/>
                  </a:cubicBezTo>
                  <a:cubicBezTo>
                    <a:pt x="16203" y="12688"/>
                    <a:pt x="15923" y="12616"/>
                    <a:pt x="15843" y="12593"/>
                  </a:cubicBezTo>
                  <a:cubicBezTo>
                    <a:pt x="15777" y="12243"/>
                    <a:pt x="15639" y="11933"/>
                    <a:pt x="15524" y="11720"/>
                  </a:cubicBezTo>
                  <a:cubicBezTo>
                    <a:pt x="15651" y="11623"/>
                    <a:pt x="16236" y="11185"/>
                    <a:pt x="16596" y="11105"/>
                  </a:cubicBezTo>
                  <a:cubicBezTo>
                    <a:pt x="16668" y="11089"/>
                    <a:pt x="16757" y="11083"/>
                    <a:pt x="16856" y="11083"/>
                  </a:cubicBezTo>
                  <a:close/>
                  <a:moveTo>
                    <a:pt x="9005" y="9710"/>
                  </a:moveTo>
                  <a:cubicBezTo>
                    <a:pt x="9102" y="9790"/>
                    <a:pt x="9243" y="9933"/>
                    <a:pt x="9397" y="10196"/>
                  </a:cubicBezTo>
                  <a:cubicBezTo>
                    <a:pt x="10215" y="11578"/>
                    <a:pt x="11334" y="12649"/>
                    <a:pt x="11657" y="12945"/>
                  </a:cubicBezTo>
                  <a:cubicBezTo>
                    <a:pt x="11676" y="12962"/>
                    <a:pt x="11700" y="12971"/>
                    <a:pt x="11725" y="12971"/>
                  </a:cubicBezTo>
                  <a:cubicBezTo>
                    <a:pt x="11738" y="12971"/>
                    <a:pt x="11751" y="12969"/>
                    <a:pt x="11763" y="12963"/>
                  </a:cubicBezTo>
                  <a:lnTo>
                    <a:pt x="15220" y="11614"/>
                  </a:lnTo>
                  <a:cubicBezTo>
                    <a:pt x="15352" y="11821"/>
                    <a:pt x="15732" y="12483"/>
                    <a:pt x="15665" y="13145"/>
                  </a:cubicBezTo>
                  <a:cubicBezTo>
                    <a:pt x="15422" y="13264"/>
                    <a:pt x="14340" y="13796"/>
                    <a:pt x="13271" y="14238"/>
                  </a:cubicBezTo>
                  <a:cubicBezTo>
                    <a:pt x="12937" y="14150"/>
                    <a:pt x="12606" y="14031"/>
                    <a:pt x="12287" y="13878"/>
                  </a:cubicBezTo>
                  <a:cubicBezTo>
                    <a:pt x="9993" y="12773"/>
                    <a:pt x="9023" y="9796"/>
                    <a:pt x="9012" y="9766"/>
                  </a:cubicBezTo>
                  <a:cubicBezTo>
                    <a:pt x="9009" y="9755"/>
                    <a:pt x="9003" y="9748"/>
                    <a:pt x="8998" y="9740"/>
                  </a:cubicBezTo>
                  <a:cubicBezTo>
                    <a:pt x="9002" y="9730"/>
                    <a:pt x="9003" y="9720"/>
                    <a:pt x="9005" y="9710"/>
                  </a:cubicBezTo>
                  <a:close/>
                  <a:moveTo>
                    <a:pt x="17767" y="12431"/>
                  </a:moveTo>
                  <a:cubicBezTo>
                    <a:pt x="17795" y="12451"/>
                    <a:pt x="17822" y="12468"/>
                    <a:pt x="17852" y="12483"/>
                  </a:cubicBezTo>
                  <a:cubicBezTo>
                    <a:pt x="17586" y="13153"/>
                    <a:pt x="17092" y="13680"/>
                    <a:pt x="16398" y="14017"/>
                  </a:cubicBezTo>
                  <a:cubicBezTo>
                    <a:pt x="15856" y="14278"/>
                    <a:pt x="15231" y="14408"/>
                    <a:pt x="14581" y="14408"/>
                  </a:cubicBezTo>
                  <a:cubicBezTo>
                    <a:pt x="14265" y="14408"/>
                    <a:pt x="13942" y="14377"/>
                    <a:pt x="13621" y="14316"/>
                  </a:cubicBezTo>
                  <a:cubicBezTo>
                    <a:pt x="14712" y="13853"/>
                    <a:pt x="15732" y="13342"/>
                    <a:pt x="15809" y="13304"/>
                  </a:cubicBezTo>
                  <a:cubicBezTo>
                    <a:pt x="15839" y="13288"/>
                    <a:pt x="15859" y="13259"/>
                    <a:pt x="15865" y="13226"/>
                  </a:cubicBezTo>
                  <a:cubicBezTo>
                    <a:pt x="15884" y="13087"/>
                    <a:pt x="15884" y="12950"/>
                    <a:pt x="15873" y="12815"/>
                  </a:cubicBezTo>
                  <a:lnTo>
                    <a:pt x="15873" y="12815"/>
                  </a:lnTo>
                  <a:cubicBezTo>
                    <a:pt x="16008" y="12847"/>
                    <a:pt x="16245" y="12895"/>
                    <a:pt x="16508" y="12895"/>
                  </a:cubicBezTo>
                  <a:cubicBezTo>
                    <a:pt x="16633" y="12895"/>
                    <a:pt x="16763" y="12884"/>
                    <a:pt x="16889" y="12856"/>
                  </a:cubicBezTo>
                  <a:cubicBezTo>
                    <a:pt x="17229" y="12780"/>
                    <a:pt x="17560" y="12597"/>
                    <a:pt x="17767" y="12431"/>
                  </a:cubicBezTo>
                  <a:close/>
                  <a:moveTo>
                    <a:pt x="8833" y="9871"/>
                  </a:moveTo>
                  <a:cubicBezTo>
                    <a:pt x="8963" y="10258"/>
                    <a:pt x="9948" y="12978"/>
                    <a:pt x="12200" y="14062"/>
                  </a:cubicBezTo>
                  <a:cubicBezTo>
                    <a:pt x="12448" y="14182"/>
                    <a:pt x="12705" y="14281"/>
                    <a:pt x="12964" y="14362"/>
                  </a:cubicBezTo>
                  <a:cubicBezTo>
                    <a:pt x="12896" y="14390"/>
                    <a:pt x="12828" y="14416"/>
                    <a:pt x="12761" y="14441"/>
                  </a:cubicBezTo>
                  <a:cubicBezTo>
                    <a:pt x="12760" y="14441"/>
                    <a:pt x="12759" y="14441"/>
                    <a:pt x="12759" y="14440"/>
                  </a:cubicBezTo>
                  <a:cubicBezTo>
                    <a:pt x="9849" y="13532"/>
                    <a:pt x="8831" y="10366"/>
                    <a:pt x="8704" y="9926"/>
                  </a:cubicBezTo>
                  <a:cubicBezTo>
                    <a:pt x="8751" y="9906"/>
                    <a:pt x="8795" y="9887"/>
                    <a:pt x="8833" y="9871"/>
                  </a:cubicBezTo>
                  <a:close/>
                  <a:moveTo>
                    <a:pt x="18176" y="12150"/>
                  </a:moveTo>
                  <a:cubicBezTo>
                    <a:pt x="18215" y="12161"/>
                    <a:pt x="18256" y="12167"/>
                    <a:pt x="18299" y="12168"/>
                  </a:cubicBezTo>
                  <a:cubicBezTo>
                    <a:pt x="18046" y="13070"/>
                    <a:pt x="17476" y="13810"/>
                    <a:pt x="16679" y="14262"/>
                  </a:cubicBezTo>
                  <a:cubicBezTo>
                    <a:pt x="16096" y="14590"/>
                    <a:pt x="15418" y="14755"/>
                    <a:pt x="14669" y="14755"/>
                  </a:cubicBezTo>
                  <a:cubicBezTo>
                    <a:pt x="14172" y="14755"/>
                    <a:pt x="13643" y="14682"/>
                    <a:pt x="13090" y="14536"/>
                  </a:cubicBezTo>
                  <a:cubicBezTo>
                    <a:pt x="13156" y="14510"/>
                    <a:pt x="13224" y="14483"/>
                    <a:pt x="13291" y="14455"/>
                  </a:cubicBezTo>
                  <a:cubicBezTo>
                    <a:pt x="13720" y="14561"/>
                    <a:pt x="14155" y="14617"/>
                    <a:pt x="14581" y="14617"/>
                  </a:cubicBezTo>
                  <a:cubicBezTo>
                    <a:pt x="15263" y="14617"/>
                    <a:pt x="15920" y="14480"/>
                    <a:pt x="16487" y="14205"/>
                  </a:cubicBezTo>
                  <a:cubicBezTo>
                    <a:pt x="17260" y="13830"/>
                    <a:pt x="17801" y="13237"/>
                    <a:pt x="18077" y="12478"/>
                  </a:cubicBezTo>
                  <a:cubicBezTo>
                    <a:pt x="18079" y="12475"/>
                    <a:pt x="18080" y="12475"/>
                    <a:pt x="18081" y="12473"/>
                  </a:cubicBezTo>
                  <a:cubicBezTo>
                    <a:pt x="18082" y="12470"/>
                    <a:pt x="18082" y="12467"/>
                    <a:pt x="18082" y="12464"/>
                  </a:cubicBezTo>
                  <a:cubicBezTo>
                    <a:pt x="18119" y="12363"/>
                    <a:pt x="18149" y="12256"/>
                    <a:pt x="18176" y="12150"/>
                  </a:cubicBezTo>
                  <a:close/>
                  <a:moveTo>
                    <a:pt x="8951" y="11119"/>
                  </a:moveTo>
                  <a:lnTo>
                    <a:pt x="8951" y="11119"/>
                  </a:lnTo>
                  <a:cubicBezTo>
                    <a:pt x="9491" y="12247"/>
                    <a:pt x="10563" y="13863"/>
                    <a:pt x="12457" y="14554"/>
                  </a:cubicBezTo>
                  <a:cubicBezTo>
                    <a:pt x="11958" y="14733"/>
                    <a:pt x="11518" y="14858"/>
                    <a:pt x="11242" y="14867"/>
                  </a:cubicBezTo>
                  <a:cubicBezTo>
                    <a:pt x="11226" y="14867"/>
                    <a:pt x="11210" y="14868"/>
                    <a:pt x="11194" y="14868"/>
                  </a:cubicBezTo>
                  <a:cubicBezTo>
                    <a:pt x="10183" y="14868"/>
                    <a:pt x="8991" y="13555"/>
                    <a:pt x="8961" y="13524"/>
                  </a:cubicBezTo>
                  <a:cubicBezTo>
                    <a:pt x="8953" y="12467"/>
                    <a:pt x="8948" y="11579"/>
                    <a:pt x="8951" y="11119"/>
                  </a:cubicBezTo>
                  <a:close/>
                  <a:moveTo>
                    <a:pt x="8689" y="11690"/>
                  </a:moveTo>
                  <a:lnTo>
                    <a:pt x="8186" y="14553"/>
                  </a:lnTo>
                  <a:cubicBezTo>
                    <a:pt x="8171" y="14576"/>
                    <a:pt x="8159" y="14593"/>
                    <a:pt x="8150" y="14601"/>
                  </a:cubicBezTo>
                  <a:cubicBezTo>
                    <a:pt x="8110" y="14635"/>
                    <a:pt x="7889" y="14707"/>
                    <a:pt x="7659" y="14772"/>
                  </a:cubicBezTo>
                  <a:cubicBezTo>
                    <a:pt x="7690" y="14606"/>
                    <a:pt x="7656" y="14468"/>
                    <a:pt x="7560" y="14403"/>
                  </a:cubicBezTo>
                  <a:cubicBezTo>
                    <a:pt x="7542" y="14391"/>
                    <a:pt x="7501" y="14369"/>
                    <a:pt x="7444" y="14369"/>
                  </a:cubicBezTo>
                  <a:cubicBezTo>
                    <a:pt x="7383" y="14369"/>
                    <a:pt x="7304" y="14394"/>
                    <a:pt x="7215" y="14484"/>
                  </a:cubicBezTo>
                  <a:cubicBezTo>
                    <a:pt x="7039" y="14658"/>
                    <a:pt x="6732" y="15092"/>
                    <a:pt x="6604" y="15275"/>
                  </a:cubicBezTo>
                  <a:cubicBezTo>
                    <a:pt x="6588" y="15264"/>
                    <a:pt x="6568" y="15256"/>
                    <a:pt x="6547" y="15256"/>
                  </a:cubicBezTo>
                  <a:cubicBezTo>
                    <a:pt x="6543" y="15256"/>
                    <a:pt x="6540" y="15256"/>
                    <a:pt x="6536" y="15256"/>
                  </a:cubicBezTo>
                  <a:lnTo>
                    <a:pt x="6172" y="15284"/>
                  </a:lnTo>
                  <a:lnTo>
                    <a:pt x="6156" y="15067"/>
                  </a:lnTo>
                  <a:cubicBezTo>
                    <a:pt x="6154" y="15039"/>
                    <a:pt x="6141" y="15011"/>
                    <a:pt x="6118" y="14993"/>
                  </a:cubicBezTo>
                  <a:cubicBezTo>
                    <a:pt x="6099" y="14979"/>
                    <a:pt x="6076" y="14970"/>
                    <a:pt x="6053" y="14970"/>
                  </a:cubicBezTo>
                  <a:cubicBezTo>
                    <a:pt x="6048" y="14970"/>
                    <a:pt x="6042" y="14971"/>
                    <a:pt x="6037" y="14972"/>
                  </a:cubicBezTo>
                  <a:cubicBezTo>
                    <a:pt x="5432" y="15076"/>
                    <a:pt x="4389" y="15154"/>
                    <a:pt x="3584" y="15204"/>
                  </a:cubicBezTo>
                  <a:lnTo>
                    <a:pt x="4092" y="12118"/>
                  </a:lnTo>
                  <a:lnTo>
                    <a:pt x="5322" y="12003"/>
                  </a:lnTo>
                  <a:lnTo>
                    <a:pt x="5177" y="12744"/>
                  </a:lnTo>
                  <a:cubicBezTo>
                    <a:pt x="5171" y="12775"/>
                    <a:pt x="5180" y="12807"/>
                    <a:pt x="5202" y="12832"/>
                  </a:cubicBezTo>
                  <a:cubicBezTo>
                    <a:pt x="5221" y="12854"/>
                    <a:pt x="5250" y="12868"/>
                    <a:pt x="5279" y="12868"/>
                  </a:cubicBezTo>
                  <a:lnTo>
                    <a:pt x="5286" y="12868"/>
                  </a:lnTo>
                  <a:lnTo>
                    <a:pt x="7544" y="12696"/>
                  </a:lnTo>
                  <a:cubicBezTo>
                    <a:pt x="7587" y="12692"/>
                    <a:pt x="7625" y="12661"/>
                    <a:pt x="7637" y="12620"/>
                  </a:cubicBezTo>
                  <a:lnTo>
                    <a:pt x="7872" y="11766"/>
                  </a:lnTo>
                  <a:lnTo>
                    <a:pt x="8689" y="11690"/>
                  </a:lnTo>
                  <a:close/>
                  <a:moveTo>
                    <a:pt x="8434" y="14530"/>
                  </a:moveTo>
                  <a:cubicBezTo>
                    <a:pt x="8461" y="14612"/>
                    <a:pt x="8475" y="14707"/>
                    <a:pt x="8451" y="14799"/>
                  </a:cubicBezTo>
                  <a:cubicBezTo>
                    <a:pt x="8446" y="14802"/>
                    <a:pt x="8441" y="14806"/>
                    <a:pt x="8437" y="14812"/>
                  </a:cubicBezTo>
                  <a:cubicBezTo>
                    <a:pt x="8387" y="14879"/>
                    <a:pt x="8189" y="14956"/>
                    <a:pt x="8064" y="14989"/>
                  </a:cubicBezTo>
                  <a:cubicBezTo>
                    <a:pt x="8008" y="15001"/>
                    <a:pt x="7975" y="15058"/>
                    <a:pt x="7990" y="15112"/>
                  </a:cubicBezTo>
                  <a:cubicBezTo>
                    <a:pt x="8001" y="15159"/>
                    <a:pt x="8043" y="15191"/>
                    <a:pt x="8090" y="15191"/>
                  </a:cubicBezTo>
                  <a:cubicBezTo>
                    <a:pt x="8098" y="15191"/>
                    <a:pt x="8107" y="15189"/>
                    <a:pt x="8116" y="15188"/>
                  </a:cubicBezTo>
                  <a:cubicBezTo>
                    <a:pt x="8163" y="15176"/>
                    <a:pt x="8354" y="15123"/>
                    <a:pt x="8492" y="15033"/>
                  </a:cubicBezTo>
                  <a:cubicBezTo>
                    <a:pt x="8498" y="15049"/>
                    <a:pt x="8503" y="15065"/>
                    <a:pt x="8507" y="15082"/>
                  </a:cubicBezTo>
                  <a:cubicBezTo>
                    <a:pt x="8377" y="15205"/>
                    <a:pt x="8179" y="15263"/>
                    <a:pt x="8176" y="15263"/>
                  </a:cubicBezTo>
                  <a:cubicBezTo>
                    <a:pt x="8122" y="15279"/>
                    <a:pt x="8090" y="15336"/>
                    <a:pt x="8106" y="15390"/>
                  </a:cubicBezTo>
                  <a:cubicBezTo>
                    <a:pt x="8118" y="15436"/>
                    <a:pt x="8160" y="15466"/>
                    <a:pt x="8204" y="15466"/>
                  </a:cubicBezTo>
                  <a:cubicBezTo>
                    <a:pt x="8213" y="15466"/>
                    <a:pt x="8222" y="15465"/>
                    <a:pt x="8233" y="15462"/>
                  </a:cubicBezTo>
                  <a:cubicBezTo>
                    <a:pt x="8241" y="15460"/>
                    <a:pt x="8368" y="15422"/>
                    <a:pt x="8502" y="15343"/>
                  </a:cubicBezTo>
                  <a:cubicBezTo>
                    <a:pt x="8510" y="15359"/>
                    <a:pt x="8523" y="15398"/>
                    <a:pt x="8523" y="15456"/>
                  </a:cubicBezTo>
                  <a:cubicBezTo>
                    <a:pt x="8452" y="15515"/>
                    <a:pt x="8299" y="15575"/>
                    <a:pt x="8200" y="15599"/>
                  </a:cubicBezTo>
                  <a:cubicBezTo>
                    <a:pt x="8145" y="15613"/>
                    <a:pt x="8112" y="15669"/>
                    <a:pt x="8126" y="15726"/>
                  </a:cubicBezTo>
                  <a:cubicBezTo>
                    <a:pt x="8138" y="15773"/>
                    <a:pt x="8179" y="15804"/>
                    <a:pt x="8226" y="15804"/>
                  </a:cubicBezTo>
                  <a:cubicBezTo>
                    <a:pt x="8236" y="15804"/>
                    <a:pt x="8243" y="15802"/>
                    <a:pt x="8252" y="15801"/>
                  </a:cubicBezTo>
                  <a:cubicBezTo>
                    <a:pt x="8269" y="15797"/>
                    <a:pt x="8348" y="15775"/>
                    <a:pt x="8440" y="15737"/>
                  </a:cubicBezTo>
                  <a:lnTo>
                    <a:pt x="8440" y="15737"/>
                  </a:lnTo>
                  <a:cubicBezTo>
                    <a:pt x="8350" y="15901"/>
                    <a:pt x="8194" y="16023"/>
                    <a:pt x="7963" y="16102"/>
                  </a:cubicBezTo>
                  <a:cubicBezTo>
                    <a:pt x="7871" y="16138"/>
                    <a:pt x="7767" y="16164"/>
                    <a:pt x="7643" y="16181"/>
                  </a:cubicBezTo>
                  <a:cubicBezTo>
                    <a:pt x="7459" y="16208"/>
                    <a:pt x="7233" y="16215"/>
                    <a:pt x="7041" y="16215"/>
                  </a:cubicBezTo>
                  <a:cubicBezTo>
                    <a:pt x="6919" y="16215"/>
                    <a:pt x="6811" y="16212"/>
                    <a:pt x="6737" y="16210"/>
                  </a:cubicBezTo>
                  <a:lnTo>
                    <a:pt x="6666" y="15517"/>
                  </a:lnTo>
                  <a:cubicBezTo>
                    <a:pt x="6686" y="15510"/>
                    <a:pt x="6705" y="15499"/>
                    <a:pt x="6718" y="15480"/>
                  </a:cubicBezTo>
                  <a:cubicBezTo>
                    <a:pt x="6722" y="15473"/>
                    <a:pt x="7154" y="14839"/>
                    <a:pt x="7362" y="14633"/>
                  </a:cubicBezTo>
                  <a:cubicBezTo>
                    <a:pt x="7409" y="14587"/>
                    <a:pt x="7439" y="14577"/>
                    <a:pt x="7444" y="14577"/>
                  </a:cubicBezTo>
                  <a:cubicBezTo>
                    <a:pt x="7460" y="14590"/>
                    <a:pt x="7492" y="14692"/>
                    <a:pt x="7409" y="14881"/>
                  </a:cubicBezTo>
                  <a:cubicBezTo>
                    <a:pt x="7393" y="14917"/>
                    <a:pt x="7400" y="14959"/>
                    <a:pt x="7425" y="14989"/>
                  </a:cubicBezTo>
                  <a:cubicBezTo>
                    <a:pt x="7445" y="15013"/>
                    <a:pt x="7475" y="15025"/>
                    <a:pt x="7506" y="15025"/>
                  </a:cubicBezTo>
                  <a:cubicBezTo>
                    <a:pt x="7513" y="15025"/>
                    <a:pt x="7521" y="15025"/>
                    <a:pt x="7529" y="15023"/>
                  </a:cubicBezTo>
                  <a:cubicBezTo>
                    <a:pt x="7722" y="14974"/>
                    <a:pt x="8186" y="14851"/>
                    <a:pt x="8289" y="14757"/>
                  </a:cubicBezTo>
                  <a:cubicBezTo>
                    <a:pt x="8324" y="14726"/>
                    <a:pt x="8352" y="14680"/>
                    <a:pt x="8371" y="14650"/>
                  </a:cubicBezTo>
                  <a:lnTo>
                    <a:pt x="8371" y="14649"/>
                  </a:lnTo>
                  <a:cubicBezTo>
                    <a:pt x="8371" y="14648"/>
                    <a:pt x="8372" y="14648"/>
                    <a:pt x="8372" y="14646"/>
                  </a:cubicBezTo>
                  <a:cubicBezTo>
                    <a:pt x="8393" y="14612"/>
                    <a:pt x="8414" y="14571"/>
                    <a:pt x="8434" y="14530"/>
                  </a:cubicBezTo>
                  <a:close/>
                  <a:moveTo>
                    <a:pt x="6452" y="15470"/>
                  </a:moveTo>
                  <a:lnTo>
                    <a:pt x="6535" y="16271"/>
                  </a:lnTo>
                  <a:cubicBezTo>
                    <a:pt x="6532" y="16280"/>
                    <a:pt x="6529" y="16289"/>
                    <a:pt x="6528" y="16299"/>
                  </a:cubicBezTo>
                  <a:cubicBezTo>
                    <a:pt x="6528" y="16321"/>
                    <a:pt x="6534" y="16342"/>
                    <a:pt x="6546" y="16360"/>
                  </a:cubicBezTo>
                  <a:lnTo>
                    <a:pt x="6561" y="16511"/>
                  </a:lnTo>
                  <a:cubicBezTo>
                    <a:pt x="6442" y="16526"/>
                    <a:pt x="6326" y="16539"/>
                    <a:pt x="6262" y="16543"/>
                  </a:cubicBezTo>
                  <a:lnTo>
                    <a:pt x="6187" y="15490"/>
                  </a:lnTo>
                  <a:lnTo>
                    <a:pt x="6452" y="15470"/>
                  </a:lnTo>
                  <a:close/>
                  <a:moveTo>
                    <a:pt x="4680" y="8801"/>
                  </a:moveTo>
                  <a:cubicBezTo>
                    <a:pt x="4858" y="9422"/>
                    <a:pt x="5491" y="10239"/>
                    <a:pt x="5523" y="10280"/>
                  </a:cubicBezTo>
                  <a:cubicBezTo>
                    <a:pt x="5541" y="10303"/>
                    <a:pt x="5570" y="10318"/>
                    <a:pt x="5600" y="10319"/>
                  </a:cubicBezTo>
                  <a:lnTo>
                    <a:pt x="5604" y="10319"/>
                  </a:lnTo>
                  <a:cubicBezTo>
                    <a:pt x="5633" y="10319"/>
                    <a:pt x="5660" y="10307"/>
                    <a:pt x="5680" y="10286"/>
                  </a:cubicBezTo>
                  <a:lnTo>
                    <a:pt x="6098" y="9838"/>
                  </a:lnTo>
                  <a:cubicBezTo>
                    <a:pt x="6149" y="10090"/>
                    <a:pt x="6238" y="10895"/>
                    <a:pt x="6178" y="11713"/>
                  </a:cubicBezTo>
                  <a:lnTo>
                    <a:pt x="6178" y="11713"/>
                  </a:lnTo>
                  <a:lnTo>
                    <a:pt x="3989" y="11917"/>
                  </a:lnTo>
                  <a:cubicBezTo>
                    <a:pt x="3942" y="11921"/>
                    <a:pt x="3904" y="11958"/>
                    <a:pt x="3896" y="12003"/>
                  </a:cubicBezTo>
                  <a:lnTo>
                    <a:pt x="3372" y="15217"/>
                  </a:lnTo>
                  <a:cubicBezTo>
                    <a:pt x="3145" y="15230"/>
                    <a:pt x="2946" y="15241"/>
                    <a:pt x="2791" y="15248"/>
                  </a:cubicBezTo>
                  <a:cubicBezTo>
                    <a:pt x="2881" y="14466"/>
                    <a:pt x="3290" y="12135"/>
                    <a:pt x="3294" y="12109"/>
                  </a:cubicBezTo>
                  <a:cubicBezTo>
                    <a:pt x="3305" y="12052"/>
                    <a:pt x="3266" y="11999"/>
                    <a:pt x="3209" y="11989"/>
                  </a:cubicBezTo>
                  <a:cubicBezTo>
                    <a:pt x="3202" y="11987"/>
                    <a:pt x="3196" y="11987"/>
                    <a:pt x="3189" y="11987"/>
                  </a:cubicBezTo>
                  <a:cubicBezTo>
                    <a:pt x="3141" y="11987"/>
                    <a:pt x="3098" y="12023"/>
                    <a:pt x="3089" y="12073"/>
                  </a:cubicBezTo>
                  <a:cubicBezTo>
                    <a:pt x="3071" y="12176"/>
                    <a:pt x="2664" y="14504"/>
                    <a:pt x="2581" y="15258"/>
                  </a:cubicBezTo>
                  <a:cubicBezTo>
                    <a:pt x="2498" y="15262"/>
                    <a:pt x="2448" y="15264"/>
                    <a:pt x="2446" y="15264"/>
                  </a:cubicBezTo>
                  <a:cubicBezTo>
                    <a:pt x="2388" y="15268"/>
                    <a:pt x="2344" y="15315"/>
                    <a:pt x="2347" y="15373"/>
                  </a:cubicBezTo>
                  <a:cubicBezTo>
                    <a:pt x="2349" y="15429"/>
                    <a:pt x="2399" y="15472"/>
                    <a:pt x="2450" y="15472"/>
                  </a:cubicBezTo>
                  <a:cubicBezTo>
                    <a:pt x="2452" y="15472"/>
                    <a:pt x="2453" y="15472"/>
                    <a:pt x="2454" y="15472"/>
                  </a:cubicBezTo>
                  <a:cubicBezTo>
                    <a:pt x="2458" y="15472"/>
                    <a:pt x="2526" y="15469"/>
                    <a:pt x="2638" y="15463"/>
                  </a:cubicBezTo>
                  <a:cubicBezTo>
                    <a:pt x="2647" y="15467"/>
                    <a:pt x="2655" y="15471"/>
                    <a:pt x="2665" y="15472"/>
                  </a:cubicBezTo>
                  <a:lnTo>
                    <a:pt x="2675" y="15472"/>
                  </a:lnTo>
                  <a:cubicBezTo>
                    <a:pt x="2691" y="15472"/>
                    <a:pt x="2706" y="15466"/>
                    <a:pt x="2719" y="15460"/>
                  </a:cubicBezTo>
                  <a:cubicBezTo>
                    <a:pt x="3367" y="15429"/>
                    <a:pt x="5041" y="15337"/>
                    <a:pt x="5958" y="15196"/>
                  </a:cubicBezTo>
                  <a:lnTo>
                    <a:pt x="6081" y="16951"/>
                  </a:lnTo>
                  <a:cubicBezTo>
                    <a:pt x="5769" y="16991"/>
                    <a:pt x="4740" y="17112"/>
                    <a:pt x="3688" y="17112"/>
                  </a:cubicBezTo>
                  <a:cubicBezTo>
                    <a:pt x="3514" y="17112"/>
                    <a:pt x="3339" y="17109"/>
                    <a:pt x="3166" y="17101"/>
                  </a:cubicBezTo>
                  <a:lnTo>
                    <a:pt x="3165" y="17101"/>
                  </a:lnTo>
                  <a:cubicBezTo>
                    <a:pt x="2260" y="17059"/>
                    <a:pt x="1425" y="16903"/>
                    <a:pt x="1119" y="16495"/>
                  </a:cubicBezTo>
                  <a:cubicBezTo>
                    <a:pt x="354" y="15475"/>
                    <a:pt x="1177" y="10631"/>
                    <a:pt x="1703" y="9965"/>
                  </a:cubicBezTo>
                  <a:cubicBezTo>
                    <a:pt x="2164" y="9382"/>
                    <a:pt x="4054" y="8829"/>
                    <a:pt x="4680" y="8801"/>
                  </a:cubicBezTo>
                  <a:close/>
                  <a:moveTo>
                    <a:pt x="8747" y="12556"/>
                  </a:moveTo>
                  <a:cubicBezTo>
                    <a:pt x="8749" y="12842"/>
                    <a:pt x="8752" y="13166"/>
                    <a:pt x="8754" y="13544"/>
                  </a:cubicBezTo>
                  <a:cubicBezTo>
                    <a:pt x="8768" y="14986"/>
                    <a:pt x="8790" y="16858"/>
                    <a:pt x="8814" y="18317"/>
                  </a:cubicBezTo>
                  <a:cubicBezTo>
                    <a:pt x="8278" y="18331"/>
                    <a:pt x="7853" y="18345"/>
                    <a:pt x="7731" y="18351"/>
                  </a:cubicBezTo>
                  <a:lnTo>
                    <a:pt x="8095" y="16268"/>
                  </a:lnTo>
                  <a:cubicBezTo>
                    <a:pt x="8358" y="16167"/>
                    <a:pt x="8547" y="16008"/>
                    <a:pt x="8648" y="15790"/>
                  </a:cubicBezTo>
                  <a:cubicBezTo>
                    <a:pt x="8696" y="15689"/>
                    <a:pt x="8720" y="15599"/>
                    <a:pt x="8727" y="15524"/>
                  </a:cubicBezTo>
                  <a:cubicBezTo>
                    <a:pt x="8731" y="15510"/>
                    <a:pt x="8732" y="15497"/>
                    <a:pt x="8730" y="15483"/>
                  </a:cubicBezTo>
                  <a:cubicBezTo>
                    <a:pt x="8734" y="15387"/>
                    <a:pt x="8716" y="15314"/>
                    <a:pt x="8696" y="15269"/>
                  </a:cubicBezTo>
                  <a:cubicBezTo>
                    <a:pt x="8757" y="15107"/>
                    <a:pt x="8691" y="14956"/>
                    <a:pt x="8645" y="14879"/>
                  </a:cubicBezTo>
                  <a:cubicBezTo>
                    <a:pt x="8747" y="14562"/>
                    <a:pt x="8521" y="14235"/>
                    <a:pt x="8512" y="14221"/>
                  </a:cubicBezTo>
                  <a:cubicBezTo>
                    <a:pt x="8498" y="14202"/>
                    <a:pt x="8480" y="14192"/>
                    <a:pt x="8461" y="14185"/>
                  </a:cubicBezTo>
                  <a:lnTo>
                    <a:pt x="8747" y="12556"/>
                  </a:lnTo>
                  <a:close/>
                  <a:moveTo>
                    <a:pt x="7868" y="16346"/>
                  </a:moveTo>
                  <a:lnTo>
                    <a:pt x="7497" y="18459"/>
                  </a:lnTo>
                  <a:lnTo>
                    <a:pt x="3004" y="18721"/>
                  </a:lnTo>
                  <a:lnTo>
                    <a:pt x="3237" y="17308"/>
                  </a:lnTo>
                  <a:cubicBezTo>
                    <a:pt x="3401" y="17315"/>
                    <a:pt x="3567" y="17319"/>
                    <a:pt x="3732" y="17319"/>
                  </a:cubicBezTo>
                  <a:cubicBezTo>
                    <a:pt x="4955" y="17319"/>
                    <a:pt x="6114" y="17155"/>
                    <a:pt x="6205" y="17143"/>
                  </a:cubicBezTo>
                  <a:cubicBezTo>
                    <a:pt x="6258" y="17134"/>
                    <a:pt x="6298" y="17087"/>
                    <a:pt x="6294" y="17033"/>
                  </a:cubicBezTo>
                  <a:lnTo>
                    <a:pt x="6274" y="16751"/>
                  </a:lnTo>
                  <a:cubicBezTo>
                    <a:pt x="6356" y="16746"/>
                    <a:pt x="6482" y="16732"/>
                    <a:pt x="6688" y="16702"/>
                  </a:cubicBezTo>
                  <a:cubicBezTo>
                    <a:pt x="6743" y="16695"/>
                    <a:pt x="6783" y="16645"/>
                    <a:pt x="6777" y="16590"/>
                  </a:cubicBezTo>
                  <a:lnTo>
                    <a:pt x="6758" y="16415"/>
                  </a:lnTo>
                  <a:lnTo>
                    <a:pt x="6758" y="16415"/>
                  </a:lnTo>
                  <a:cubicBezTo>
                    <a:pt x="6831" y="16418"/>
                    <a:pt x="6929" y="16420"/>
                    <a:pt x="7038" y="16420"/>
                  </a:cubicBezTo>
                  <a:cubicBezTo>
                    <a:pt x="7237" y="16420"/>
                    <a:pt x="7474" y="16413"/>
                    <a:pt x="7670" y="16384"/>
                  </a:cubicBezTo>
                  <a:cubicBezTo>
                    <a:pt x="7742" y="16374"/>
                    <a:pt x="7807" y="16362"/>
                    <a:pt x="7868" y="16346"/>
                  </a:cubicBezTo>
                  <a:close/>
                  <a:moveTo>
                    <a:pt x="7225" y="18683"/>
                  </a:moveTo>
                  <a:cubicBezTo>
                    <a:pt x="7107" y="18757"/>
                    <a:pt x="6952" y="18839"/>
                    <a:pt x="6759" y="18909"/>
                  </a:cubicBezTo>
                  <a:cubicBezTo>
                    <a:pt x="6666" y="18944"/>
                    <a:pt x="6565" y="18970"/>
                    <a:pt x="6466" y="18991"/>
                  </a:cubicBezTo>
                  <a:lnTo>
                    <a:pt x="6481" y="18726"/>
                  </a:lnTo>
                  <a:lnTo>
                    <a:pt x="7225" y="18683"/>
                  </a:lnTo>
                  <a:close/>
                  <a:moveTo>
                    <a:pt x="6274" y="18738"/>
                  </a:moveTo>
                  <a:lnTo>
                    <a:pt x="6257" y="19027"/>
                  </a:lnTo>
                  <a:cubicBezTo>
                    <a:pt x="6088" y="19050"/>
                    <a:pt x="5940" y="19059"/>
                    <a:pt x="5858" y="19062"/>
                  </a:cubicBezTo>
                  <a:lnTo>
                    <a:pt x="5892" y="18777"/>
                  </a:lnTo>
                  <a:cubicBezTo>
                    <a:pt x="5890" y="18771"/>
                    <a:pt x="5889" y="18766"/>
                    <a:pt x="5889" y="18761"/>
                  </a:cubicBezTo>
                  <a:lnTo>
                    <a:pt x="6274" y="18738"/>
                  </a:lnTo>
                  <a:close/>
                  <a:moveTo>
                    <a:pt x="6759" y="26201"/>
                  </a:moveTo>
                  <a:cubicBezTo>
                    <a:pt x="7102" y="26426"/>
                    <a:pt x="7490" y="26477"/>
                    <a:pt x="7772" y="26477"/>
                  </a:cubicBezTo>
                  <a:cubicBezTo>
                    <a:pt x="7806" y="26477"/>
                    <a:pt x="7838" y="26476"/>
                    <a:pt x="7870" y="26474"/>
                  </a:cubicBezTo>
                  <a:lnTo>
                    <a:pt x="8385" y="26968"/>
                  </a:lnTo>
                  <a:lnTo>
                    <a:pt x="8137" y="27757"/>
                  </a:lnTo>
                  <a:cubicBezTo>
                    <a:pt x="7327" y="27667"/>
                    <a:pt x="6468" y="27460"/>
                    <a:pt x="6431" y="27279"/>
                  </a:cubicBezTo>
                  <a:cubicBezTo>
                    <a:pt x="6374" y="26992"/>
                    <a:pt x="6648" y="26411"/>
                    <a:pt x="6757" y="26211"/>
                  </a:cubicBezTo>
                  <a:cubicBezTo>
                    <a:pt x="6758" y="26208"/>
                    <a:pt x="6758" y="26204"/>
                    <a:pt x="6759" y="26201"/>
                  </a:cubicBezTo>
                  <a:close/>
                  <a:moveTo>
                    <a:pt x="1796" y="17107"/>
                  </a:moveTo>
                  <a:cubicBezTo>
                    <a:pt x="2155" y="17212"/>
                    <a:pt x="2582" y="17269"/>
                    <a:pt x="3029" y="17297"/>
                  </a:cubicBezTo>
                  <a:lnTo>
                    <a:pt x="2779" y="18815"/>
                  </a:lnTo>
                  <a:cubicBezTo>
                    <a:pt x="2774" y="18846"/>
                    <a:pt x="2782" y="18877"/>
                    <a:pt x="2803" y="18901"/>
                  </a:cubicBezTo>
                  <a:cubicBezTo>
                    <a:pt x="2822" y="18923"/>
                    <a:pt x="2852" y="18935"/>
                    <a:pt x="2880" y="18935"/>
                  </a:cubicBezTo>
                  <a:lnTo>
                    <a:pt x="2886" y="18935"/>
                  </a:lnTo>
                  <a:lnTo>
                    <a:pt x="5682" y="18771"/>
                  </a:lnTo>
                  <a:lnTo>
                    <a:pt x="4598" y="27955"/>
                  </a:lnTo>
                  <a:cubicBezTo>
                    <a:pt x="4423" y="27990"/>
                    <a:pt x="3938" y="28073"/>
                    <a:pt x="3336" y="28073"/>
                  </a:cubicBezTo>
                  <a:cubicBezTo>
                    <a:pt x="2327" y="28073"/>
                    <a:pt x="987" y="27839"/>
                    <a:pt x="218" y="26748"/>
                  </a:cubicBezTo>
                  <a:cubicBezTo>
                    <a:pt x="387" y="26197"/>
                    <a:pt x="1906" y="21129"/>
                    <a:pt x="1796" y="17107"/>
                  </a:cubicBezTo>
                  <a:close/>
                  <a:moveTo>
                    <a:pt x="10777" y="18491"/>
                  </a:moveTo>
                  <a:cubicBezTo>
                    <a:pt x="11249" y="18491"/>
                    <a:pt x="11627" y="18501"/>
                    <a:pt x="11767" y="18529"/>
                  </a:cubicBezTo>
                  <a:cubicBezTo>
                    <a:pt x="11923" y="18560"/>
                    <a:pt x="12050" y="18663"/>
                    <a:pt x="12139" y="18827"/>
                  </a:cubicBezTo>
                  <a:cubicBezTo>
                    <a:pt x="12330" y="19181"/>
                    <a:pt x="12297" y="19752"/>
                    <a:pt x="12054" y="20355"/>
                  </a:cubicBezTo>
                  <a:cubicBezTo>
                    <a:pt x="11643" y="21370"/>
                    <a:pt x="8396" y="25818"/>
                    <a:pt x="8082" y="26248"/>
                  </a:cubicBezTo>
                  <a:cubicBezTo>
                    <a:pt x="8026" y="26257"/>
                    <a:pt x="7913" y="26272"/>
                    <a:pt x="7768" y="26272"/>
                  </a:cubicBezTo>
                  <a:cubicBezTo>
                    <a:pt x="7413" y="26272"/>
                    <a:pt x="6868" y="26182"/>
                    <a:pt x="6528" y="25690"/>
                  </a:cubicBezTo>
                  <a:cubicBezTo>
                    <a:pt x="6768" y="25238"/>
                    <a:pt x="8427" y="22116"/>
                    <a:pt x="8881" y="21162"/>
                  </a:cubicBezTo>
                  <a:cubicBezTo>
                    <a:pt x="8881" y="21161"/>
                    <a:pt x="8881" y="21161"/>
                    <a:pt x="8882" y="21159"/>
                  </a:cubicBezTo>
                  <a:cubicBezTo>
                    <a:pt x="9850" y="20872"/>
                    <a:pt x="10669" y="20591"/>
                    <a:pt x="10736" y="20568"/>
                  </a:cubicBezTo>
                  <a:cubicBezTo>
                    <a:pt x="10791" y="20551"/>
                    <a:pt x="10819" y="20491"/>
                    <a:pt x="10799" y="20437"/>
                  </a:cubicBezTo>
                  <a:cubicBezTo>
                    <a:pt x="10785" y="20394"/>
                    <a:pt x="10745" y="20367"/>
                    <a:pt x="10703" y="20367"/>
                  </a:cubicBezTo>
                  <a:cubicBezTo>
                    <a:pt x="10691" y="20367"/>
                    <a:pt x="10679" y="20369"/>
                    <a:pt x="10668" y="20374"/>
                  </a:cubicBezTo>
                  <a:cubicBezTo>
                    <a:pt x="10638" y="20383"/>
                    <a:pt x="7908" y="21318"/>
                    <a:pt x="6468" y="21541"/>
                  </a:cubicBezTo>
                  <a:lnTo>
                    <a:pt x="7763" y="20580"/>
                  </a:lnTo>
                  <a:cubicBezTo>
                    <a:pt x="7809" y="20546"/>
                    <a:pt x="7819" y="20481"/>
                    <a:pt x="7784" y="20436"/>
                  </a:cubicBezTo>
                  <a:cubicBezTo>
                    <a:pt x="7764" y="20409"/>
                    <a:pt x="7733" y="20394"/>
                    <a:pt x="7701" y="20394"/>
                  </a:cubicBezTo>
                  <a:cubicBezTo>
                    <a:pt x="7679" y="20394"/>
                    <a:pt x="7658" y="20401"/>
                    <a:pt x="7639" y="20415"/>
                  </a:cubicBezTo>
                  <a:lnTo>
                    <a:pt x="6036" y="21604"/>
                  </a:lnTo>
                  <a:cubicBezTo>
                    <a:pt x="6034" y="21607"/>
                    <a:pt x="6033" y="21610"/>
                    <a:pt x="6029" y="21613"/>
                  </a:cubicBezTo>
                  <a:cubicBezTo>
                    <a:pt x="6024" y="21618"/>
                    <a:pt x="6019" y="21623"/>
                    <a:pt x="6015" y="21628"/>
                  </a:cubicBezTo>
                  <a:cubicBezTo>
                    <a:pt x="6012" y="21634"/>
                    <a:pt x="6009" y="21639"/>
                    <a:pt x="6006" y="21644"/>
                  </a:cubicBezTo>
                  <a:cubicBezTo>
                    <a:pt x="6003" y="21650"/>
                    <a:pt x="6001" y="21656"/>
                    <a:pt x="5999" y="21663"/>
                  </a:cubicBezTo>
                  <a:cubicBezTo>
                    <a:pt x="5998" y="21667"/>
                    <a:pt x="5997" y="21670"/>
                    <a:pt x="5996" y="21673"/>
                  </a:cubicBezTo>
                  <a:cubicBezTo>
                    <a:pt x="5604" y="24762"/>
                    <a:pt x="3888" y="33922"/>
                    <a:pt x="3731" y="34749"/>
                  </a:cubicBezTo>
                  <a:cubicBezTo>
                    <a:pt x="3496" y="34826"/>
                    <a:pt x="3270" y="34854"/>
                    <a:pt x="3066" y="34854"/>
                  </a:cubicBezTo>
                  <a:cubicBezTo>
                    <a:pt x="2644" y="34854"/>
                    <a:pt x="2315" y="34735"/>
                    <a:pt x="2190" y="34682"/>
                  </a:cubicBezTo>
                  <a:cubicBezTo>
                    <a:pt x="2192" y="34173"/>
                    <a:pt x="2342" y="30624"/>
                    <a:pt x="2451" y="28236"/>
                  </a:cubicBezTo>
                  <a:cubicBezTo>
                    <a:pt x="2451" y="28227"/>
                    <a:pt x="2448" y="28220"/>
                    <a:pt x="2447" y="28214"/>
                  </a:cubicBezTo>
                  <a:lnTo>
                    <a:pt x="2447" y="28214"/>
                  </a:lnTo>
                  <a:cubicBezTo>
                    <a:pt x="2759" y="28261"/>
                    <a:pt x="3065" y="28278"/>
                    <a:pt x="3344" y="28278"/>
                  </a:cubicBezTo>
                  <a:cubicBezTo>
                    <a:pt x="4120" y="28278"/>
                    <a:pt x="4702" y="28146"/>
                    <a:pt x="4716" y="28142"/>
                  </a:cubicBezTo>
                  <a:cubicBezTo>
                    <a:pt x="4758" y="28132"/>
                    <a:pt x="4790" y="28096"/>
                    <a:pt x="4796" y="28054"/>
                  </a:cubicBezTo>
                  <a:lnTo>
                    <a:pt x="5833" y="19268"/>
                  </a:lnTo>
                  <a:cubicBezTo>
                    <a:pt x="5984" y="19266"/>
                    <a:pt x="6449" y="19244"/>
                    <a:pt x="6832" y="19103"/>
                  </a:cubicBezTo>
                  <a:cubicBezTo>
                    <a:pt x="7261" y="18945"/>
                    <a:pt x="7516" y="18740"/>
                    <a:pt x="7607" y="18658"/>
                  </a:cubicBezTo>
                  <a:cubicBezTo>
                    <a:pt x="7648" y="18650"/>
                    <a:pt x="7684" y="18619"/>
                    <a:pt x="7691" y="18574"/>
                  </a:cubicBezTo>
                  <a:lnTo>
                    <a:pt x="7695" y="18555"/>
                  </a:lnTo>
                  <a:cubicBezTo>
                    <a:pt x="7699" y="18555"/>
                    <a:pt x="7704" y="18558"/>
                    <a:pt x="7707" y="18558"/>
                  </a:cubicBezTo>
                  <a:cubicBezTo>
                    <a:pt x="7731" y="18557"/>
                    <a:pt x="9565" y="18491"/>
                    <a:pt x="10777" y="18491"/>
                  </a:cubicBezTo>
                  <a:close/>
                  <a:moveTo>
                    <a:pt x="2276" y="34936"/>
                  </a:moveTo>
                  <a:cubicBezTo>
                    <a:pt x="2457" y="34997"/>
                    <a:pt x="2730" y="35063"/>
                    <a:pt x="3060" y="35063"/>
                  </a:cubicBezTo>
                  <a:cubicBezTo>
                    <a:pt x="3182" y="35063"/>
                    <a:pt x="3311" y="35054"/>
                    <a:pt x="3446" y="35032"/>
                  </a:cubicBezTo>
                  <a:cubicBezTo>
                    <a:pt x="3485" y="35148"/>
                    <a:pt x="3655" y="35532"/>
                    <a:pt x="4236" y="35677"/>
                  </a:cubicBezTo>
                  <a:cubicBezTo>
                    <a:pt x="4590" y="35766"/>
                    <a:pt x="5181" y="35915"/>
                    <a:pt x="5176" y="36092"/>
                  </a:cubicBezTo>
                  <a:cubicBezTo>
                    <a:pt x="5168" y="36330"/>
                    <a:pt x="4615" y="36452"/>
                    <a:pt x="3531" y="36452"/>
                  </a:cubicBezTo>
                  <a:cubicBezTo>
                    <a:pt x="3339" y="36452"/>
                    <a:pt x="3129" y="36448"/>
                    <a:pt x="2904" y="36441"/>
                  </a:cubicBezTo>
                  <a:cubicBezTo>
                    <a:pt x="2641" y="36431"/>
                    <a:pt x="2462" y="36366"/>
                    <a:pt x="2354" y="36242"/>
                  </a:cubicBezTo>
                  <a:cubicBezTo>
                    <a:pt x="2170" y="36028"/>
                    <a:pt x="2212" y="35646"/>
                    <a:pt x="2249" y="35310"/>
                  </a:cubicBezTo>
                  <a:cubicBezTo>
                    <a:pt x="2263" y="35175"/>
                    <a:pt x="2276" y="35050"/>
                    <a:pt x="2276" y="34936"/>
                  </a:cubicBezTo>
                  <a:close/>
                  <a:moveTo>
                    <a:pt x="9452" y="0"/>
                  </a:moveTo>
                  <a:cubicBezTo>
                    <a:pt x="9428" y="0"/>
                    <a:pt x="9406" y="9"/>
                    <a:pt x="9386" y="24"/>
                  </a:cubicBezTo>
                  <a:cubicBezTo>
                    <a:pt x="9361" y="45"/>
                    <a:pt x="9347" y="77"/>
                    <a:pt x="9350" y="110"/>
                  </a:cubicBezTo>
                  <a:cubicBezTo>
                    <a:pt x="9360" y="279"/>
                    <a:pt x="9347" y="567"/>
                    <a:pt x="9277" y="727"/>
                  </a:cubicBezTo>
                  <a:cubicBezTo>
                    <a:pt x="8964" y="572"/>
                    <a:pt x="7864" y="76"/>
                    <a:pt x="6611" y="76"/>
                  </a:cubicBezTo>
                  <a:cubicBezTo>
                    <a:pt x="5708" y="76"/>
                    <a:pt x="4725" y="334"/>
                    <a:pt x="3901" y="1163"/>
                  </a:cubicBezTo>
                  <a:cubicBezTo>
                    <a:pt x="3871" y="1151"/>
                    <a:pt x="3837" y="1144"/>
                    <a:pt x="3793" y="1142"/>
                  </a:cubicBezTo>
                  <a:cubicBezTo>
                    <a:pt x="3668" y="1142"/>
                    <a:pt x="3540" y="1217"/>
                    <a:pt x="3410" y="1362"/>
                  </a:cubicBezTo>
                  <a:cubicBezTo>
                    <a:pt x="3074" y="1738"/>
                    <a:pt x="2702" y="3719"/>
                    <a:pt x="3828" y="5430"/>
                  </a:cubicBezTo>
                  <a:cubicBezTo>
                    <a:pt x="3826" y="5433"/>
                    <a:pt x="3823" y="5435"/>
                    <a:pt x="3821" y="5440"/>
                  </a:cubicBezTo>
                  <a:cubicBezTo>
                    <a:pt x="3660" y="5639"/>
                    <a:pt x="3634" y="5940"/>
                    <a:pt x="3751" y="6229"/>
                  </a:cubicBezTo>
                  <a:cubicBezTo>
                    <a:pt x="3916" y="6628"/>
                    <a:pt x="4300" y="6901"/>
                    <a:pt x="4782" y="6970"/>
                  </a:cubicBezTo>
                  <a:cubicBezTo>
                    <a:pt x="4987" y="7224"/>
                    <a:pt x="5227" y="7512"/>
                    <a:pt x="5466" y="7788"/>
                  </a:cubicBezTo>
                  <a:cubicBezTo>
                    <a:pt x="5180" y="7831"/>
                    <a:pt x="4692" y="7974"/>
                    <a:pt x="4639" y="8441"/>
                  </a:cubicBezTo>
                  <a:cubicBezTo>
                    <a:pt x="4634" y="8488"/>
                    <a:pt x="4636" y="8538"/>
                    <a:pt x="4641" y="8590"/>
                  </a:cubicBezTo>
                  <a:cubicBezTo>
                    <a:pt x="3972" y="8646"/>
                    <a:pt x="2056" y="9184"/>
                    <a:pt x="1544" y="9832"/>
                  </a:cubicBezTo>
                  <a:cubicBezTo>
                    <a:pt x="1025" y="10489"/>
                    <a:pt x="65" y="15428"/>
                    <a:pt x="956" y="16615"/>
                  </a:cubicBezTo>
                  <a:cubicBezTo>
                    <a:pt x="1093" y="16795"/>
                    <a:pt x="1314" y="16934"/>
                    <a:pt x="1591" y="17037"/>
                  </a:cubicBezTo>
                  <a:lnTo>
                    <a:pt x="1591" y="17039"/>
                  </a:lnTo>
                  <a:cubicBezTo>
                    <a:pt x="1726" y="21248"/>
                    <a:pt x="27" y="26675"/>
                    <a:pt x="10" y="26730"/>
                  </a:cubicBezTo>
                  <a:cubicBezTo>
                    <a:pt x="1" y="26759"/>
                    <a:pt x="5" y="26793"/>
                    <a:pt x="23" y="26819"/>
                  </a:cubicBezTo>
                  <a:cubicBezTo>
                    <a:pt x="581" y="27642"/>
                    <a:pt x="1434" y="28019"/>
                    <a:pt x="2260" y="28175"/>
                  </a:cubicBezTo>
                  <a:cubicBezTo>
                    <a:pt x="2252" y="28190"/>
                    <a:pt x="2247" y="28205"/>
                    <a:pt x="2247" y="28221"/>
                  </a:cubicBezTo>
                  <a:cubicBezTo>
                    <a:pt x="2219" y="28868"/>
                    <a:pt x="1963" y="34547"/>
                    <a:pt x="1990" y="34758"/>
                  </a:cubicBezTo>
                  <a:cubicBezTo>
                    <a:pt x="1994" y="34791"/>
                    <a:pt x="2015" y="34821"/>
                    <a:pt x="2044" y="34837"/>
                  </a:cubicBezTo>
                  <a:cubicBezTo>
                    <a:pt x="2048" y="34838"/>
                    <a:pt x="2061" y="34844"/>
                    <a:pt x="2079" y="34854"/>
                  </a:cubicBezTo>
                  <a:cubicBezTo>
                    <a:pt x="2077" y="34864"/>
                    <a:pt x="2073" y="34875"/>
                    <a:pt x="2074" y="34886"/>
                  </a:cubicBezTo>
                  <a:cubicBezTo>
                    <a:pt x="2078" y="34998"/>
                    <a:pt x="2062" y="35136"/>
                    <a:pt x="2046" y="35282"/>
                  </a:cubicBezTo>
                  <a:cubicBezTo>
                    <a:pt x="2004" y="35661"/>
                    <a:pt x="1955" y="36091"/>
                    <a:pt x="2199" y="36373"/>
                  </a:cubicBezTo>
                  <a:cubicBezTo>
                    <a:pt x="2348" y="36543"/>
                    <a:pt x="2575" y="36631"/>
                    <a:pt x="2897" y="36644"/>
                  </a:cubicBezTo>
                  <a:cubicBezTo>
                    <a:pt x="3129" y="36651"/>
                    <a:pt x="3356" y="36656"/>
                    <a:pt x="3574" y="36656"/>
                  </a:cubicBezTo>
                  <a:cubicBezTo>
                    <a:pt x="4568" y="36656"/>
                    <a:pt x="5368" y="36550"/>
                    <a:pt x="5384" y="36095"/>
                  </a:cubicBezTo>
                  <a:cubicBezTo>
                    <a:pt x="5394" y="35775"/>
                    <a:pt x="4936" y="35636"/>
                    <a:pt x="4287" y="35474"/>
                  </a:cubicBezTo>
                  <a:cubicBezTo>
                    <a:pt x="3833" y="35361"/>
                    <a:pt x="3691" y="35085"/>
                    <a:pt x="3652" y="34985"/>
                  </a:cubicBezTo>
                  <a:cubicBezTo>
                    <a:pt x="3720" y="34967"/>
                    <a:pt x="3790" y="34946"/>
                    <a:pt x="3858" y="34921"/>
                  </a:cubicBezTo>
                  <a:cubicBezTo>
                    <a:pt x="3892" y="34908"/>
                    <a:pt x="3918" y="34880"/>
                    <a:pt x="3925" y="34843"/>
                  </a:cubicBezTo>
                  <a:cubicBezTo>
                    <a:pt x="3943" y="34745"/>
                    <a:pt x="5761" y="25087"/>
                    <a:pt x="6191" y="21781"/>
                  </a:cubicBezTo>
                  <a:cubicBezTo>
                    <a:pt x="6792" y="21729"/>
                    <a:pt x="7739" y="21489"/>
                    <a:pt x="8616" y="21236"/>
                  </a:cubicBezTo>
                  <a:lnTo>
                    <a:pt x="8616" y="21236"/>
                  </a:lnTo>
                  <a:cubicBezTo>
                    <a:pt x="8035" y="22422"/>
                    <a:pt x="6335" y="25612"/>
                    <a:pt x="6317" y="25645"/>
                  </a:cubicBezTo>
                  <a:cubicBezTo>
                    <a:pt x="6300" y="25678"/>
                    <a:pt x="6301" y="25718"/>
                    <a:pt x="6321" y="25749"/>
                  </a:cubicBezTo>
                  <a:cubicBezTo>
                    <a:pt x="6404" y="25883"/>
                    <a:pt x="6500" y="25990"/>
                    <a:pt x="6602" y="26081"/>
                  </a:cubicBezTo>
                  <a:cubicBezTo>
                    <a:pt x="6592" y="26088"/>
                    <a:pt x="6582" y="26098"/>
                    <a:pt x="6576" y="26110"/>
                  </a:cubicBezTo>
                  <a:cubicBezTo>
                    <a:pt x="6531" y="26190"/>
                    <a:pt x="6146" y="26905"/>
                    <a:pt x="6228" y="27317"/>
                  </a:cubicBezTo>
                  <a:cubicBezTo>
                    <a:pt x="6315" y="27747"/>
                    <a:pt x="7759" y="27926"/>
                    <a:pt x="8199" y="27970"/>
                  </a:cubicBezTo>
                  <a:lnTo>
                    <a:pt x="8210" y="27970"/>
                  </a:lnTo>
                  <a:cubicBezTo>
                    <a:pt x="8253" y="27970"/>
                    <a:pt x="8294" y="27941"/>
                    <a:pt x="8309" y="27897"/>
                  </a:cubicBezTo>
                  <a:lnTo>
                    <a:pt x="8601" y="26967"/>
                  </a:lnTo>
                  <a:cubicBezTo>
                    <a:pt x="8613" y="26929"/>
                    <a:pt x="8602" y="26887"/>
                    <a:pt x="8574" y="26861"/>
                  </a:cubicBezTo>
                  <a:lnTo>
                    <a:pt x="8139" y="26446"/>
                  </a:lnTo>
                  <a:cubicBezTo>
                    <a:pt x="8152" y="26443"/>
                    <a:pt x="8161" y="26442"/>
                    <a:pt x="8163" y="26442"/>
                  </a:cubicBezTo>
                  <a:cubicBezTo>
                    <a:pt x="8188" y="26437"/>
                    <a:pt x="8209" y="26422"/>
                    <a:pt x="8223" y="26401"/>
                  </a:cubicBezTo>
                  <a:cubicBezTo>
                    <a:pt x="8369" y="26202"/>
                    <a:pt x="11805" y="21516"/>
                    <a:pt x="12245" y="20430"/>
                  </a:cubicBezTo>
                  <a:cubicBezTo>
                    <a:pt x="12516" y="19761"/>
                    <a:pt x="12543" y="19141"/>
                    <a:pt x="12321" y="18726"/>
                  </a:cubicBezTo>
                  <a:cubicBezTo>
                    <a:pt x="12204" y="18511"/>
                    <a:pt x="12022" y="18367"/>
                    <a:pt x="11808" y="18325"/>
                  </a:cubicBezTo>
                  <a:cubicBezTo>
                    <a:pt x="11654" y="18294"/>
                    <a:pt x="11246" y="18283"/>
                    <a:pt x="10743" y="18283"/>
                  </a:cubicBezTo>
                  <a:cubicBezTo>
                    <a:pt x="10212" y="18283"/>
                    <a:pt x="9574" y="18295"/>
                    <a:pt x="9021" y="18309"/>
                  </a:cubicBezTo>
                  <a:cubicBezTo>
                    <a:pt x="9000" y="16962"/>
                    <a:pt x="8977" y="15264"/>
                    <a:pt x="8965" y="13822"/>
                  </a:cubicBezTo>
                  <a:lnTo>
                    <a:pt x="8965" y="13822"/>
                  </a:lnTo>
                  <a:cubicBezTo>
                    <a:pt x="9339" y="14196"/>
                    <a:pt x="10313" y="15072"/>
                    <a:pt x="11205" y="15072"/>
                  </a:cubicBezTo>
                  <a:lnTo>
                    <a:pt x="11248" y="15072"/>
                  </a:lnTo>
                  <a:cubicBezTo>
                    <a:pt x="11594" y="15061"/>
                    <a:pt x="12157" y="14890"/>
                    <a:pt x="12772" y="14656"/>
                  </a:cubicBezTo>
                  <a:cubicBezTo>
                    <a:pt x="13438" y="14857"/>
                    <a:pt x="14074" y="14960"/>
                    <a:pt x="14668" y="14960"/>
                  </a:cubicBezTo>
                  <a:cubicBezTo>
                    <a:pt x="15453" y="14960"/>
                    <a:pt x="16165" y="14786"/>
                    <a:pt x="16780" y="14440"/>
                  </a:cubicBezTo>
                  <a:cubicBezTo>
                    <a:pt x="17514" y="14025"/>
                    <a:pt x="18065" y="13379"/>
                    <a:pt x="18374" y="12593"/>
                  </a:cubicBezTo>
                  <a:cubicBezTo>
                    <a:pt x="18846" y="12566"/>
                    <a:pt x="19220" y="12220"/>
                    <a:pt x="19220" y="11795"/>
                  </a:cubicBezTo>
                  <a:cubicBezTo>
                    <a:pt x="19219" y="11355"/>
                    <a:pt x="18814" y="10996"/>
                    <a:pt x="18316" y="10996"/>
                  </a:cubicBezTo>
                  <a:cubicBezTo>
                    <a:pt x="18217" y="10996"/>
                    <a:pt x="18123" y="11014"/>
                    <a:pt x="18031" y="11041"/>
                  </a:cubicBezTo>
                  <a:cubicBezTo>
                    <a:pt x="17804" y="10976"/>
                    <a:pt x="17274" y="10875"/>
                    <a:pt x="16862" y="10875"/>
                  </a:cubicBezTo>
                  <a:cubicBezTo>
                    <a:pt x="16746" y="10875"/>
                    <a:pt x="16639" y="10883"/>
                    <a:pt x="16551" y="10902"/>
                  </a:cubicBezTo>
                  <a:cubicBezTo>
                    <a:pt x="16164" y="10987"/>
                    <a:pt x="15592" y="11407"/>
                    <a:pt x="15421" y="11539"/>
                  </a:cubicBezTo>
                  <a:cubicBezTo>
                    <a:pt x="15380" y="11473"/>
                    <a:pt x="15352" y="11433"/>
                    <a:pt x="15347" y="11426"/>
                  </a:cubicBezTo>
                  <a:cubicBezTo>
                    <a:pt x="15327" y="11397"/>
                    <a:pt x="15296" y="11382"/>
                    <a:pt x="15263" y="11382"/>
                  </a:cubicBezTo>
                  <a:cubicBezTo>
                    <a:pt x="15251" y="11382"/>
                    <a:pt x="15238" y="11384"/>
                    <a:pt x="15225" y="11389"/>
                  </a:cubicBezTo>
                  <a:lnTo>
                    <a:pt x="11751" y="12745"/>
                  </a:lnTo>
                  <a:cubicBezTo>
                    <a:pt x="11382" y="12403"/>
                    <a:pt x="10342" y="11384"/>
                    <a:pt x="9576" y="10088"/>
                  </a:cubicBezTo>
                  <a:cubicBezTo>
                    <a:pt x="9331" y="9673"/>
                    <a:pt x="9110" y="9512"/>
                    <a:pt x="9001" y="9452"/>
                  </a:cubicBezTo>
                  <a:cubicBezTo>
                    <a:pt x="8996" y="9374"/>
                    <a:pt x="8986" y="9278"/>
                    <a:pt x="8973" y="9161"/>
                  </a:cubicBezTo>
                  <a:cubicBezTo>
                    <a:pt x="9506" y="8512"/>
                    <a:pt x="9287" y="7319"/>
                    <a:pt x="9278" y="7267"/>
                  </a:cubicBezTo>
                  <a:cubicBezTo>
                    <a:pt x="9277" y="7258"/>
                    <a:pt x="9270" y="7252"/>
                    <a:pt x="9266" y="7245"/>
                  </a:cubicBezTo>
                  <a:cubicBezTo>
                    <a:pt x="9610" y="6115"/>
                    <a:pt x="9561" y="4181"/>
                    <a:pt x="9496" y="3065"/>
                  </a:cubicBezTo>
                  <a:cubicBezTo>
                    <a:pt x="9665" y="2929"/>
                    <a:pt x="10355" y="2327"/>
                    <a:pt x="10418" y="1370"/>
                  </a:cubicBezTo>
                  <a:cubicBezTo>
                    <a:pt x="10492" y="261"/>
                    <a:pt x="9487" y="6"/>
                    <a:pt x="9477" y="4"/>
                  </a:cubicBezTo>
                  <a:cubicBezTo>
                    <a:pt x="9468" y="1"/>
                    <a:pt x="9460" y="0"/>
                    <a:pt x="9452"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a:off x="3658420" y="-2220790"/>
              <a:ext cx="9972" cy="15777"/>
            </a:xfrm>
            <a:custGeom>
              <a:avLst/>
              <a:gdLst/>
              <a:ahLst/>
              <a:cxnLst/>
              <a:rect l="l" t="t" r="r" b="b"/>
              <a:pathLst>
                <a:path w="67" h="106" extrusionOk="0">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2767345" y="-2464284"/>
              <a:ext cx="941381" cy="687469"/>
            </a:xfrm>
            <a:custGeom>
              <a:avLst/>
              <a:gdLst/>
              <a:ahLst/>
              <a:cxnLst/>
              <a:rect l="l" t="t" r="r" b="b"/>
              <a:pathLst>
                <a:path w="6325" h="4619" extrusionOk="0">
                  <a:moveTo>
                    <a:pt x="2974" y="0"/>
                  </a:moveTo>
                  <a:cubicBezTo>
                    <a:pt x="2307" y="0"/>
                    <a:pt x="1640" y="217"/>
                    <a:pt x="1107" y="622"/>
                  </a:cubicBezTo>
                  <a:cubicBezTo>
                    <a:pt x="895" y="785"/>
                    <a:pt x="688" y="1007"/>
                    <a:pt x="686" y="1273"/>
                  </a:cubicBezTo>
                  <a:cubicBezTo>
                    <a:pt x="398" y="1284"/>
                    <a:pt x="238" y="1608"/>
                    <a:pt x="170" y="1888"/>
                  </a:cubicBezTo>
                  <a:cubicBezTo>
                    <a:pt x="16" y="2510"/>
                    <a:pt x="0" y="3163"/>
                    <a:pt x="114" y="3797"/>
                  </a:cubicBezTo>
                  <a:cubicBezTo>
                    <a:pt x="218" y="4070"/>
                    <a:pt x="352" y="4348"/>
                    <a:pt x="528" y="4619"/>
                  </a:cubicBezTo>
                  <a:cubicBezTo>
                    <a:pt x="632" y="4549"/>
                    <a:pt x="738" y="4522"/>
                    <a:pt x="837" y="4522"/>
                  </a:cubicBezTo>
                  <a:cubicBezTo>
                    <a:pt x="921" y="4522"/>
                    <a:pt x="1000" y="4541"/>
                    <a:pt x="1068" y="4569"/>
                  </a:cubicBezTo>
                  <a:cubicBezTo>
                    <a:pt x="1070" y="4569"/>
                    <a:pt x="1073" y="4565"/>
                    <a:pt x="1076" y="4563"/>
                  </a:cubicBezTo>
                  <a:cubicBezTo>
                    <a:pt x="1117" y="4547"/>
                    <a:pt x="2009" y="4143"/>
                    <a:pt x="1689" y="2734"/>
                  </a:cubicBezTo>
                  <a:cubicBezTo>
                    <a:pt x="1678" y="2688"/>
                    <a:pt x="1701" y="2642"/>
                    <a:pt x="1742" y="2621"/>
                  </a:cubicBezTo>
                  <a:cubicBezTo>
                    <a:pt x="1962" y="2502"/>
                    <a:pt x="2296" y="2298"/>
                    <a:pt x="2359" y="2204"/>
                  </a:cubicBezTo>
                  <a:cubicBezTo>
                    <a:pt x="2399" y="2137"/>
                    <a:pt x="2354" y="1747"/>
                    <a:pt x="2260" y="1372"/>
                  </a:cubicBezTo>
                  <a:cubicBezTo>
                    <a:pt x="2249" y="1337"/>
                    <a:pt x="2260" y="1299"/>
                    <a:pt x="2288" y="1274"/>
                  </a:cubicBezTo>
                  <a:cubicBezTo>
                    <a:pt x="2306" y="1254"/>
                    <a:pt x="2332" y="1243"/>
                    <a:pt x="2359" y="1243"/>
                  </a:cubicBezTo>
                  <a:cubicBezTo>
                    <a:pt x="2368" y="1243"/>
                    <a:pt x="2378" y="1245"/>
                    <a:pt x="2387" y="1247"/>
                  </a:cubicBezTo>
                  <a:cubicBezTo>
                    <a:pt x="2401" y="1250"/>
                    <a:pt x="3445" y="1519"/>
                    <a:pt x="4774" y="1519"/>
                  </a:cubicBezTo>
                  <a:cubicBezTo>
                    <a:pt x="5211" y="1519"/>
                    <a:pt x="5680" y="1490"/>
                    <a:pt x="6153" y="1413"/>
                  </a:cubicBezTo>
                  <a:cubicBezTo>
                    <a:pt x="6257" y="1155"/>
                    <a:pt x="6314" y="878"/>
                    <a:pt x="6325" y="598"/>
                  </a:cubicBezTo>
                  <a:lnTo>
                    <a:pt x="6325" y="598"/>
                  </a:lnTo>
                  <a:cubicBezTo>
                    <a:pt x="6199" y="715"/>
                    <a:pt x="6037" y="799"/>
                    <a:pt x="5867" y="831"/>
                  </a:cubicBezTo>
                  <a:cubicBezTo>
                    <a:pt x="6028" y="705"/>
                    <a:pt x="6151" y="528"/>
                    <a:pt x="6213" y="334"/>
                  </a:cubicBezTo>
                  <a:lnTo>
                    <a:pt x="6213" y="334"/>
                  </a:lnTo>
                  <a:cubicBezTo>
                    <a:pt x="5992" y="486"/>
                    <a:pt x="5728" y="545"/>
                    <a:pt x="5458" y="545"/>
                  </a:cubicBezTo>
                  <a:cubicBezTo>
                    <a:pt x="5279" y="545"/>
                    <a:pt x="5098" y="519"/>
                    <a:pt x="4925" y="477"/>
                  </a:cubicBezTo>
                  <a:cubicBezTo>
                    <a:pt x="4492" y="372"/>
                    <a:pt x="4085" y="176"/>
                    <a:pt x="3653" y="77"/>
                  </a:cubicBezTo>
                  <a:cubicBezTo>
                    <a:pt x="3430" y="25"/>
                    <a:pt x="3202" y="0"/>
                    <a:pt x="2974"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a:off x="2826582" y="-2243413"/>
              <a:ext cx="511992" cy="888545"/>
            </a:xfrm>
            <a:custGeom>
              <a:avLst/>
              <a:gdLst/>
              <a:ahLst/>
              <a:cxnLst/>
              <a:rect l="l" t="t" r="r" b="b"/>
              <a:pathLst>
                <a:path w="3440" h="5970" extrusionOk="0">
                  <a:moveTo>
                    <a:pt x="2100" y="1"/>
                  </a:moveTo>
                  <a:cubicBezTo>
                    <a:pt x="2161" y="280"/>
                    <a:pt x="2228" y="691"/>
                    <a:pt x="2133" y="835"/>
                  </a:cubicBezTo>
                  <a:cubicBezTo>
                    <a:pt x="2037" y="977"/>
                    <a:pt x="1674" y="1186"/>
                    <a:pt x="1510" y="1279"/>
                  </a:cubicBezTo>
                  <a:cubicBezTo>
                    <a:pt x="1766" y="2544"/>
                    <a:pt x="1088" y="3075"/>
                    <a:pt x="844" y="3223"/>
                  </a:cubicBezTo>
                  <a:cubicBezTo>
                    <a:pt x="851" y="3252"/>
                    <a:pt x="847" y="3284"/>
                    <a:pt x="826" y="3312"/>
                  </a:cubicBezTo>
                  <a:cubicBezTo>
                    <a:pt x="806" y="3337"/>
                    <a:pt x="775" y="3351"/>
                    <a:pt x="745" y="3351"/>
                  </a:cubicBezTo>
                  <a:cubicBezTo>
                    <a:pt x="722" y="3351"/>
                    <a:pt x="700" y="3343"/>
                    <a:pt x="682" y="3328"/>
                  </a:cubicBezTo>
                  <a:cubicBezTo>
                    <a:pt x="663" y="3314"/>
                    <a:pt x="566" y="3244"/>
                    <a:pt x="440" y="3244"/>
                  </a:cubicBezTo>
                  <a:cubicBezTo>
                    <a:pt x="345" y="3244"/>
                    <a:pt x="234" y="3283"/>
                    <a:pt x="127" y="3416"/>
                  </a:cubicBezTo>
                  <a:cubicBezTo>
                    <a:pt x="14" y="3556"/>
                    <a:pt x="0" y="3777"/>
                    <a:pt x="89" y="3995"/>
                  </a:cubicBezTo>
                  <a:cubicBezTo>
                    <a:pt x="199" y="4259"/>
                    <a:pt x="428" y="4458"/>
                    <a:pt x="726" y="4557"/>
                  </a:cubicBezTo>
                  <a:cubicBezTo>
                    <a:pt x="517" y="4288"/>
                    <a:pt x="376" y="4085"/>
                    <a:pt x="372" y="4033"/>
                  </a:cubicBezTo>
                  <a:cubicBezTo>
                    <a:pt x="363" y="3968"/>
                    <a:pt x="391" y="3893"/>
                    <a:pt x="425" y="3823"/>
                  </a:cubicBezTo>
                  <a:lnTo>
                    <a:pt x="425" y="3823"/>
                  </a:lnTo>
                  <a:cubicBezTo>
                    <a:pt x="418" y="3828"/>
                    <a:pt x="413" y="3829"/>
                    <a:pt x="404" y="3836"/>
                  </a:cubicBezTo>
                  <a:cubicBezTo>
                    <a:pt x="386" y="3849"/>
                    <a:pt x="365" y="3856"/>
                    <a:pt x="344" y="3856"/>
                  </a:cubicBezTo>
                  <a:cubicBezTo>
                    <a:pt x="313" y="3856"/>
                    <a:pt x="281" y="3841"/>
                    <a:pt x="260" y="3814"/>
                  </a:cubicBezTo>
                  <a:cubicBezTo>
                    <a:pt x="226" y="3768"/>
                    <a:pt x="237" y="3704"/>
                    <a:pt x="282" y="3669"/>
                  </a:cubicBezTo>
                  <a:cubicBezTo>
                    <a:pt x="378" y="3599"/>
                    <a:pt x="464" y="3577"/>
                    <a:pt x="535" y="3577"/>
                  </a:cubicBezTo>
                  <a:cubicBezTo>
                    <a:pt x="577" y="3577"/>
                    <a:pt x="614" y="3585"/>
                    <a:pt x="644" y="3595"/>
                  </a:cubicBezTo>
                  <a:cubicBezTo>
                    <a:pt x="892" y="3679"/>
                    <a:pt x="1000" y="4033"/>
                    <a:pt x="1012" y="4075"/>
                  </a:cubicBezTo>
                  <a:cubicBezTo>
                    <a:pt x="1015" y="4084"/>
                    <a:pt x="1015" y="4095"/>
                    <a:pt x="1015" y="4103"/>
                  </a:cubicBezTo>
                  <a:cubicBezTo>
                    <a:pt x="1278" y="4412"/>
                    <a:pt x="2018" y="5280"/>
                    <a:pt x="2551" y="5837"/>
                  </a:cubicBezTo>
                  <a:cubicBezTo>
                    <a:pt x="2620" y="5861"/>
                    <a:pt x="2879" y="5943"/>
                    <a:pt x="3265" y="5970"/>
                  </a:cubicBezTo>
                  <a:cubicBezTo>
                    <a:pt x="3005" y="5845"/>
                    <a:pt x="2745" y="5704"/>
                    <a:pt x="2577" y="5473"/>
                  </a:cubicBezTo>
                  <a:cubicBezTo>
                    <a:pt x="2470" y="5329"/>
                    <a:pt x="2411" y="5155"/>
                    <a:pt x="2356" y="4983"/>
                  </a:cubicBezTo>
                  <a:cubicBezTo>
                    <a:pt x="1969" y="3716"/>
                    <a:pt x="1973" y="2331"/>
                    <a:pt x="2370" y="1068"/>
                  </a:cubicBezTo>
                  <a:cubicBezTo>
                    <a:pt x="2454" y="795"/>
                    <a:pt x="2570" y="514"/>
                    <a:pt x="2809" y="363"/>
                  </a:cubicBezTo>
                  <a:cubicBezTo>
                    <a:pt x="2946" y="277"/>
                    <a:pt x="3110" y="242"/>
                    <a:pt x="3272" y="220"/>
                  </a:cubicBezTo>
                  <a:cubicBezTo>
                    <a:pt x="3328" y="212"/>
                    <a:pt x="3383" y="206"/>
                    <a:pt x="3439" y="200"/>
                  </a:cubicBezTo>
                  <a:cubicBezTo>
                    <a:pt x="2824" y="144"/>
                    <a:pt x="2340" y="5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3097312" y="-1364392"/>
              <a:ext cx="281000" cy="267308"/>
            </a:xfrm>
            <a:custGeom>
              <a:avLst/>
              <a:gdLst/>
              <a:ahLst/>
              <a:cxnLst/>
              <a:rect l="l" t="t" r="r" b="b"/>
              <a:pathLst>
                <a:path w="1888" h="1796" extrusionOk="0">
                  <a:moveTo>
                    <a:pt x="32" y="0"/>
                  </a:moveTo>
                  <a:cubicBezTo>
                    <a:pt x="19" y="49"/>
                    <a:pt x="6" y="116"/>
                    <a:pt x="0" y="194"/>
                  </a:cubicBezTo>
                  <a:cubicBezTo>
                    <a:pt x="109" y="375"/>
                    <a:pt x="222" y="558"/>
                    <a:pt x="333" y="737"/>
                  </a:cubicBezTo>
                  <a:cubicBezTo>
                    <a:pt x="511" y="1026"/>
                    <a:pt x="693" y="1321"/>
                    <a:pt x="958" y="1534"/>
                  </a:cubicBezTo>
                  <a:cubicBezTo>
                    <a:pt x="1152" y="1691"/>
                    <a:pt x="1402" y="1795"/>
                    <a:pt x="1646" y="1795"/>
                  </a:cubicBezTo>
                  <a:cubicBezTo>
                    <a:pt x="1728" y="1795"/>
                    <a:pt x="1809" y="1783"/>
                    <a:pt x="1888" y="1758"/>
                  </a:cubicBezTo>
                  <a:cubicBezTo>
                    <a:pt x="1884" y="1706"/>
                    <a:pt x="1877" y="1670"/>
                    <a:pt x="1870" y="1640"/>
                  </a:cubicBezTo>
                  <a:cubicBezTo>
                    <a:pt x="1862" y="1599"/>
                    <a:pt x="1860" y="1563"/>
                    <a:pt x="1864" y="1532"/>
                  </a:cubicBezTo>
                  <a:cubicBezTo>
                    <a:pt x="1552" y="1460"/>
                    <a:pt x="1173" y="1297"/>
                    <a:pt x="797" y="949"/>
                  </a:cubicBezTo>
                  <a:cubicBezTo>
                    <a:pt x="756" y="912"/>
                    <a:pt x="753" y="853"/>
                    <a:pt x="784" y="809"/>
                  </a:cubicBezTo>
                  <a:cubicBezTo>
                    <a:pt x="789" y="806"/>
                    <a:pt x="793" y="799"/>
                    <a:pt x="797" y="793"/>
                  </a:cubicBezTo>
                  <a:cubicBezTo>
                    <a:pt x="608" y="629"/>
                    <a:pt x="331" y="336"/>
                    <a:pt x="32"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2306106" y="-1174478"/>
              <a:ext cx="852527" cy="1156746"/>
            </a:xfrm>
            <a:custGeom>
              <a:avLst/>
              <a:gdLst/>
              <a:ahLst/>
              <a:cxnLst/>
              <a:rect l="l" t="t" r="r" b="b"/>
              <a:pathLst>
                <a:path w="5728" h="7772" extrusionOk="0">
                  <a:moveTo>
                    <a:pt x="2346" y="1"/>
                  </a:moveTo>
                  <a:cubicBezTo>
                    <a:pt x="1906" y="187"/>
                    <a:pt x="1523" y="405"/>
                    <a:pt x="1349" y="626"/>
                  </a:cubicBezTo>
                  <a:cubicBezTo>
                    <a:pt x="824" y="1292"/>
                    <a:pt x="1" y="6134"/>
                    <a:pt x="766" y="7154"/>
                  </a:cubicBezTo>
                  <a:cubicBezTo>
                    <a:pt x="1072" y="7564"/>
                    <a:pt x="1906" y="7719"/>
                    <a:pt x="2812" y="7761"/>
                  </a:cubicBezTo>
                  <a:cubicBezTo>
                    <a:pt x="2987" y="7768"/>
                    <a:pt x="3162" y="7772"/>
                    <a:pt x="3338" y="7772"/>
                  </a:cubicBezTo>
                  <a:cubicBezTo>
                    <a:pt x="4386" y="7772"/>
                    <a:pt x="5415" y="7652"/>
                    <a:pt x="5727" y="7610"/>
                  </a:cubicBezTo>
                  <a:lnTo>
                    <a:pt x="5674" y="6839"/>
                  </a:lnTo>
                  <a:cubicBezTo>
                    <a:pt x="5446" y="6872"/>
                    <a:pt x="5215" y="6894"/>
                    <a:pt x="4987" y="6916"/>
                  </a:cubicBezTo>
                  <a:cubicBezTo>
                    <a:pt x="4633" y="6952"/>
                    <a:pt x="4279" y="6985"/>
                    <a:pt x="3925" y="7020"/>
                  </a:cubicBezTo>
                  <a:cubicBezTo>
                    <a:pt x="3622" y="7051"/>
                    <a:pt x="3311" y="7079"/>
                    <a:pt x="3004" y="7079"/>
                  </a:cubicBezTo>
                  <a:cubicBezTo>
                    <a:pt x="2542" y="7079"/>
                    <a:pt x="2089" y="7014"/>
                    <a:pt x="1688" y="6795"/>
                  </a:cubicBezTo>
                  <a:cubicBezTo>
                    <a:pt x="1428" y="6654"/>
                    <a:pt x="1197" y="6444"/>
                    <a:pt x="1091" y="6170"/>
                  </a:cubicBezTo>
                  <a:cubicBezTo>
                    <a:pt x="1011" y="5960"/>
                    <a:pt x="1010" y="5726"/>
                    <a:pt x="1013" y="5500"/>
                  </a:cubicBezTo>
                  <a:cubicBezTo>
                    <a:pt x="1044" y="3859"/>
                    <a:pt x="1377" y="2227"/>
                    <a:pt x="1992" y="705"/>
                  </a:cubicBezTo>
                  <a:cubicBezTo>
                    <a:pt x="2091" y="460"/>
                    <a:pt x="2199" y="215"/>
                    <a:pt x="234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0"/>
            <p:cNvSpPr/>
            <p:nvPr/>
          </p:nvSpPr>
          <p:spPr>
            <a:xfrm>
              <a:off x="3180958" y="-168799"/>
              <a:ext cx="49116" cy="66678"/>
            </a:xfrm>
            <a:custGeom>
              <a:avLst/>
              <a:gdLst/>
              <a:ahLst/>
              <a:cxnLst/>
              <a:rect l="l" t="t" r="r" b="b"/>
              <a:pathLst>
                <a:path w="330" h="448" extrusionOk="0">
                  <a:moveTo>
                    <a:pt x="286" y="0"/>
                  </a:moveTo>
                  <a:cubicBezTo>
                    <a:pt x="191" y="21"/>
                    <a:pt x="95" y="37"/>
                    <a:pt x="0" y="50"/>
                  </a:cubicBezTo>
                  <a:lnTo>
                    <a:pt x="30" y="447"/>
                  </a:lnTo>
                  <a:cubicBezTo>
                    <a:pt x="94" y="443"/>
                    <a:pt x="210" y="428"/>
                    <a:pt x="329" y="415"/>
                  </a:cubicBezTo>
                  <a:lnTo>
                    <a:pt x="313" y="264"/>
                  </a:lnTo>
                  <a:cubicBezTo>
                    <a:pt x="302" y="245"/>
                    <a:pt x="295" y="227"/>
                    <a:pt x="296" y="203"/>
                  </a:cubicBezTo>
                  <a:cubicBezTo>
                    <a:pt x="296" y="193"/>
                    <a:pt x="300" y="186"/>
                    <a:pt x="303" y="175"/>
                  </a:cubicBezTo>
                  <a:lnTo>
                    <a:pt x="286" y="0"/>
                  </a:lnTo>
                  <a:close/>
                </a:path>
              </a:pathLst>
            </a:custGeom>
            <a:solidFill>
              <a:srgbClr val="B3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3476246" y="-327011"/>
              <a:ext cx="43460" cy="32446"/>
            </a:xfrm>
            <a:custGeom>
              <a:avLst/>
              <a:gdLst/>
              <a:ahLst/>
              <a:cxnLst/>
              <a:rect l="l" t="t" r="r" b="b"/>
              <a:pathLst>
                <a:path w="292" h="218" extrusionOk="0">
                  <a:moveTo>
                    <a:pt x="275" y="0"/>
                  </a:moveTo>
                  <a:cubicBezTo>
                    <a:pt x="226" y="31"/>
                    <a:pt x="173" y="58"/>
                    <a:pt x="121" y="78"/>
                  </a:cubicBezTo>
                  <a:cubicBezTo>
                    <a:pt x="84" y="126"/>
                    <a:pt x="43" y="174"/>
                    <a:pt x="1" y="218"/>
                  </a:cubicBezTo>
                  <a:cubicBezTo>
                    <a:pt x="68" y="193"/>
                    <a:pt x="197" y="138"/>
                    <a:pt x="291" y="49"/>
                  </a:cubicBezTo>
                  <a:cubicBezTo>
                    <a:pt x="286" y="32"/>
                    <a:pt x="281" y="15"/>
                    <a:pt x="275"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253738" y="-281170"/>
              <a:ext cx="268350" cy="129784"/>
            </a:xfrm>
            <a:custGeom>
              <a:avLst/>
              <a:gdLst/>
              <a:ahLst/>
              <a:cxnLst/>
              <a:rect l="l" t="t" r="r" b="b"/>
              <a:pathLst>
                <a:path w="1803" h="872" extrusionOk="0">
                  <a:moveTo>
                    <a:pt x="1781" y="1"/>
                  </a:moveTo>
                  <a:cubicBezTo>
                    <a:pt x="1646" y="82"/>
                    <a:pt x="1519" y="118"/>
                    <a:pt x="1512" y="120"/>
                  </a:cubicBezTo>
                  <a:cubicBezTo>
                    <a:pt x="1501" y="124"/>
                    <a:pt x="1494" y="124"/>
                    <a:pt x="1483" y="124"/>
                  </a:cubicBezTo>
                  <a:cubicBezTo>
                    <a:pt x="1438" y="124"/>
                    <a:pt x="1397" y="95"/>
                    <a:pt x="1385" y="50"/>
                  </a:cubicBezTo>
                  <a:cubicBezTo>
                    <a:pt x="1383" y="41"/>
                    <a:pt x="1380" y="31"/>
                    <a:pt x="1380" y="22"/>
                  </a:cubicBezTo>
                  <a:cubicBezTo>
                    <a:pt x="1212" y="181"/>
                    <a:pt x="1021" y="313"/>
                    <a:pt x="818" y="416"/>
                  </a:cubicBezTo>
                  <a:cubicBezTo>
                    <a:pt x="558" y="548"/>
                    <a:pt x="285" y="642"/>
                    <a:pt x="1" y="710"/>
                  </a:cubicBezTo>
                  <a:lnTo>
                    <a:pt x="17" y="865"/>
                  </a:lnTo>
                  <a:cubicBezTo>
                    <a:pt x="91" y="868"/>
                    <a:pt x="200" y="872"/>
                    <a:pt x="324" y="872"/>
                  </a:cubicBezTo>
                  <a:cubicBezTo>
                    <a:pt x="515" y="872"/>
                    <a:pt x="740" y="864"/>
                    <a:pt x="923" y="837"/>
                  </a:cubicBezTo>
                  <a:cubicBezTo>
                    <a:pt x="1047" y="821"/>
                    <a:pt x="1150" y="796"/>
                    <a:pt x="1244" y="759"/>
                  </a:cubicBezTo>
                  <a:cubicBezTo>
                    <a:pt x="1474" y="681"/>
                    <a:pt x="1631" y="559"/>
                    <a:pt x="1720" y="394"/>
                  </a:cubicBezTo>
                  <a:lnTo>
                    <a:pt x="1720" y="394"/>
                  </a:lnTo>
                  <a:cubicBezTo>
                    <a:pt x="1629" y="433"/>
                    <a:pt x="1548" y="453"/>
                    <a:pt x="1531" y="458"/>
                  </a:cubicBezTo>
                  <a:cubicBezTo>
                    <a:pt x="1525" y="459"/>
                    <a:pt x="1517" y="462"/>
                    <a:pt x="1510" y="462"/>
                  </a:cubicBezTo>
                  <a:cubicBezTo>
                    <a:pt x="1509" y="462"/>
                    <a:pt x="1508" y="462"/>
                    <a:pt x="1506" y="462"/>
                  </a:cubicBezTo>
                  <a:cubicBezTo>
                    <a:pt x="1458" y="462"/>
                    <a:pt x="1418" y="432"/>
                    <a:pt x="1405" y="384"/>
                  </a:cubicBezTo>
                  <a:cubicBezTo>
                    <a:pt x="1391" y="327"/>
                    <a:pt x="1423" y="271"/>
                    <a:pt x="1479" y="257"/>
                  </a:cubicBezTo>
                  <a:cubicBezTo>
                    <a:pt x="1578" y="233"/>
                    <a:pt x="1731" y="173"/>
                    <a:pt x="1802" y="114"/>
                  </a:cubicBezTo>
                  <a:cubicBezTo>
                    <a:pt x="1802" y="57"/>
                    <a:pt x="1789" y="19"/>
                    <a:pt x="1781"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2286013" y="-18029"/>
              <a:ext cx="465556" cy="1548628"/>
            </a:xfrm>
            <a:custGeom>
              <a:avLst/>
              <a:gdLst/>
              <a:ahLst/>
              <a:cxnLst/>
              <a:rect l="l" t="t" r="r" b="b"/>
              <a:pathLst>
                <a:path w="3128" h="10405" extrusionOk="0">
                  <a:moveTo>
                    <a:pt x="1578" y="0"/>
                  </a:moveTo>
                  <a:lnTo>
                    <a:pt x="1578" y="0"/>
                  </a:lnTo>
                  <a:cubicBezTo>
                    <a:pt x="1687" y="4020"/>
                    <a:pt x="168" y="9088"/>
                    <a:pt x="0" y="9639"/>
                  </a:cubicBezTo>
                  <a:cubicBezTo>
                    <a:pt x="230" y="9963"/>
                    <a:pt x="510" y="10215"/>
                    <a:pt x="816" y="10404"/>
                  </a:cubicBezTo>
                  <a:cubicBezTo>
                    <a:pt x="1954" y="7655"/>
                    <a:pt x="2570" y="4725"/>
                    <a:pt x="3127" y="1800"/>
                  </a:cubicBezTo>
                  <a:lnTo>
                    <a:pt x="3127" y="1800"/>
                  </a:lnTo>
                  <a:lnTo>
                    <a:pt x="2667"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2700518" y="-131739"/>
              <a:ext cx="724678" cy="353483"/>
            </a:xfrm>
            <a:custGeom>
              <a:avLst/>
              <a:gdLst/>
              <a:ahLst/>
              <a:cxnLst/>
              <a:rect l="l" t="t" r="r" b="b"/>
              <a:pathLst>
                <a:path w="4869" h="2375" extrusionOk="0">
                  <a:moveTo>
                    <a:pt x="4868" y="0"/>
                  </a:moveTo>
                  <a:lnTo>
                    <a:pt x="4868" y="0"/>
                  </a:lnTo>
                  <a:cubicBezTo>
                    <a:pt x="4806" y="17"/>
                    <a:pt x="4739" y="28"/>
                    <a:pt x="4669" y="38"/>
                  </a:cubicBezTo>
                  <a:cubicBezTo>
                    <a:pt x="4472" y="65"/>
                    <a:pt x="4234" y="73"/>
                    <a:pt x="4035" y="73"/>
                  </a:cubicBezTo>
                  <a:cubicBezTo>
                    <a:pt x="3925" y="73"/>
                    <a:pt x="3828" y="72"/>
                    <a:pt x="3755" y="69"/>
                  </a:cubicBezTo>
                  <a:lnTo>
                    <a:pt x="3755" y="69"/>
                  </a:lnTo>
                  <a:lnTo>
                    <a:pt x="3772" y="244"/>
                  </a:lnTo>
                  <a:cubicBezTo>
                    <a:pt x="3779" y="298"/>
                    <a:pt x="3740" y="349"/>
                    <a:pt x="3683" y="356"/>
                  </a:cubicBezTo>
                  <a:cubicBezTo>
                    <a:pt x="3479" y="384"/>
                    <a:pt x="3353" y="401"/>
                    <a:pt x="3272" y="405"/>
                  </a:cubicBezTo>
                  <a:lnTo>
                    <a:pt x="3291" y="686"/>
                  </a:lnTo>
                  <a:cubicBezTo>
                    <a:pt x="3296" y="739"/>
                    <a:pt x="3255" y="787"/>
                    <a:pt x="3202" y="796"/>
                  </a:cubicBezTo>
                  <a:cubicBezTo>
                    <a:pt x="3112" y="809"/>
                    <a:pt x="1951" y="971"/>
                    <a:pt x="730" y="971"/>
                  </a:cubicBezTo>
                  <a:cubicBezTo>
                    <a:pt x="563" y="971"/>
                    <a:pt x="397" y="968"/>
                    <a:pt x="233" y="960"/>
                  </a:cubicBezTo>
                  <a:lnTo>
                    <a:pt x="1" y="2374"/>
                  </a:lnTo>
                  <a:lnTo>
                    <a:pt x="382" y="2352"/>
                  </a:lnTo>
                  <a:cubicBezTo>
                    <a:pt x="436" y="2080"/>
                    <a:pt x="485" y="1808"/>
                    <a:pt x="537" y="1537"/>
                  </a:cubicBezTo>
                  <a:cubicBezTo>
                    <a:pt x="1527" y="1463"/>
                    <a:pt x="2513" y="1302"/>
                    <a:pt x="3477" y="1059"/>
                  </a:cubicBezTo>
                  <a:cubicBezTo>
                    <a:pt x="3956" y="938"/>
                    <a:pt x="4455" y="782"/>
                    <a:pt x="4791" y="431"/>
                  </a:cubicBezTo>
                  <a:lnTo>
                    <a:pt x="486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2575944" y="2635106"/>
              <a:ext cx="175030" cy="225187"/>
            </a:xfrm>
            <a:custGeom>
              <a:avLst/>
              <a:gdLst/>
              <a:ahLst/>
              <a:cxnLst/>
              <a:rect l="l" t="t" r="r" b="b"/>
              <a:pathLst>
                <a:path w="1176" h="1513"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729" y="1075"/>
                    <a:pt x="623" y="437"/>
                    <a:pt x="596" y="110"/>
                  </a:cubicBezTo>
                  <a:cubicBezTo>
                    <a:pt x="399" y="85"/>
                    <a:pt x="233" y="43"/>
                    <a:pt x="10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a:off x="2579367" y="1634487"/>
              <a:ext cx="164612" cy="985883"/>
            </a:xfrm>
            <a:custGeom>
              <a:avLst/>
              <a:gdLst/>
              <a:ahLst/>
              <a:cxnLst/>
              <a:rect l="l" t="t" r="r" b="b"/>
              <a:pathLst>
                <a:path w="1106" h="6624" extrusionOk="0">
                  <a:moveTo>
                    <a:pt x="257" y="1"/>
                  </a:moveTo>
                  <a:lnTo>
                    <a:pt x="257" y="1"/>
                  </a:lnTo>
                  <a:cubicBezTo>
                    <a:pt x="258" y="9"/>
                    <a:pt x="261" y="15"/>
                    <a:pt x="261" y="24"/>
                  </a:cubicBezTo>
                  <a:cubicBezTo>
                    <a:pt x="154" y="2410"/>
                    <a:pt x="3" y="5960"/>
                    <a:pt x="0" y="6469"/>
                  </a:cubicBezTo>
                  <a:cubicBezTo>
                    <a:pt x="92" y="6507"/>
                    <a:pt x="295" y="6584"/>
                    <a:pt x="568" y="6624"/>
                  </a:cubicBezTo>
                  <a:lnTo>
                    <a:pt x="568" y="6621"/>
                  </a:lnTo>
                  <a:lnTo>
                    <a:pt x="1105" y="68"/>
                  </a:lnTo>
                  <a:cubicBezTo>
                    <a:pt x="840" y="65"/>
                    <a:pt x="550" y="47"/>
                    <a:pt x="257"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3201795" y="1335626"/>
              <a:ext cx="262694" cy="231141"/>
            </a:xfrm>
            <a:custGeom>
              <a:avLst/>
              <a:gdLst/>
              <a:ahLst/>
              <a:cxnLst/>
              <a:rect l="l" t="t" r="r" b="b"/>
              <a:pathLst>
                <a:path w="1765" h="1553" extrusionOk="0">
                  <a:moveTo>
                    <a:pt x="389" y="0"/>
                  </a:moveTo>
                  <a:cubicBezTo>
                    <a:pt x="387" y="1"/>
                    <a:pt x="387" y="5"/>
                    <a:pt x="385" y="8"/>
                  </a:cubicBezTo>
                  <a:cubicBezTo>
                    <a:pt x="275" y="209"/>
                    <a:pt x="1" y="788"/>
                    <a:pt x="59" y="1075"/>
                  </a:cubicBezTo>
                  <a:cubicBezTo>
                    <a:pt x="98" y="1257"/>
                    <a:pt x="954" y="1464"/>
                    <a:pt x="1765" y="1553"/>
                  </a:cubicBezTo>
                  <a:cubicBezTo>
                    <a:pt x="523" y="1026"/>
                    <a:pt x="767" y="236"/>
                    <a:pt x="784" y="186"/>
                  </a:cubicBezTo>
                  <a:cubicBezTo>
                    <a:pt x="652" y="143"/>
                    <a:pt x="517" y="85"/>
                    <a:pt x="389"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215934" y="373705"/>
              <a:ext cx="743580" cy="962218"/>
            </a:xfrm>
            <a:custGeom>
              <a:avLst/>
              <a:gdLst/>
              <a:ahLst/>
              <a:cxnLst/>
              <a:rect l="l" t="t" r="r" b="b"/>
              <a:pathLst>
                <a:path w="4996" h="6465" extrusionOk="0">
                  <a:moveTo>
                    <a:pt x="4366" y="1"/>
                  </a:moveTo>
                  <a:lnTo>
                    <a:pt x="1337" y="759"/>
                  </a:lnTo>
                  <a:cubicBezTo>
                    <a:pt x="1333" y="787"/>
                    <a:pt x="1320" y="818"/>
                    <a:pt x="1295" y="839"/>
                  </a:cubicBezTo>
                  <a:lnTo>
                    <a:pt x="1" y="1800"/>
                  </a:lnTo>
                  <a:cubicBezTo>
                    <a:pt x="1440" y="1576"/>
                    <a:pt x="4171" y="642"/>
                    <a:pt x="4200" y="633"/>
                  </a:cubicBezTo>
                  <a:cubicBezTo>
                    <a:pt x="4211" y="628"/>
                    <a:pt x="4223" y="626"/>
                    <a:pt x="4235" y="626"/>
                  </a:cubicBezTo>
                  <a:cubicBezTo>
                    <a:pt x="4278" y="626"/>
                    <a:pt x="4318" y="654"/>
                    <a:pt x="4332" y="696"/>
                  </a:cubicBezTo>
                  <a:cubicBezTo>
                    <a:pt x="4352" y="749"/>
                    <a:pt x="4322" y="808"/>
                    <a:pt x="4269" y="826"/>
                  </a:cubicBezTo>
                  <a:cubicBezTo>
                    <a:pt x="4200" y="849"/>
                    <a:pt x="3379" y="1130"/>
                    <a:pt x="2414" y="1418"/>
                  </a:cubicBezTo>
                  <a:lnTo>
                    <a:pt x="2414" y="1421"/>
                  </a:lnTo>
                  <a:cubicBezTo>
                    <a:pt x="1958" y="2375"/>
                    <a:pt x="301" y="5497"/>
                    <a:pt x="61" y="5949"/>
                  </a:cubicBezTo>
                  <a:cubicBezTo>
                    <a:pt x="259" y="6240"/>
                    <a:pt x="531" y="6389"/>
                    <a:pt x="791" y="6464"/>
                  </a:cubicBezTo>
                  <a:cubicBezTo>
                    <a:pt x="1302" y="5573"/>
                    <a:pt x="3562" y="1675"/>
                    <a:pt x="4234" y="1233"/>
                  </a:cubicBezTo>
                  <a:cubicBezTo>
                    <a:pt x="4995" y="735"/>
                    <a:pt x="4366" y="3"/>
                    <a:pt x="436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3586086" y="-692401"/>
              <a:ext cx="521071" cy="340981"/>
            </a:xfrm>
            <a:custGeom>
              <a:avLst/>
              <a:gdLst/>
              <a:ahLst/>
              <a:cxnLst/>
              <a:rect l="l" t="t" r="r" b="b"/>
              <a:pathLst>
                <a:path w="3501" h="2291" extrusionOk="0">
                  <a:moveTo>
                    <a:pt x="0" y="0"/>
                  </a:moveTo>
                  <a:lnTo>
                    <a:pt x="0" y="0"/>
                  </a:lnTo>
                  <a:cubicBezTo>
                    <a:pt x="2" y="294"/>
                    <a:pt x="3" y="611"/>
                    <a:pt x="6" y="947"/>
                  </a:cubicBezTo>
                  <a:cubicBezTo>
                    <a:pt x="37" y="980"/>
                    <a:pt x="1231" y="2291"/>
                    <a:pt x="2240" y="2291"/>
                  </a:cubicBezTo>
                  <a:cubicBezTo>
                    <a:pt x="2256" y="2291"/>
                    <a:pt x="2271" y="2290"/>
                    <a:pt x="2287" y="2290"/>
                  </a:cubicBezTo>
                  <a:cubicBezTo>
                    <a:pt x="2564" y="2279"/>
                    <a:pt x="3004" y="2155"/>
                    <a:pt x="3501" y="1977"/>
                  </a:cubicBezTo>
                  <a:cubicBezTo>
                    <a:pt x="3094" y="1827"/>
                    <a:pt x="2725" y="1637"/>
                    <a:pt x="2392" y="1416"/>
                  </a:cubicBezTo>
                  <a:cubicBezTo>
                    <a:pt x="2202" y="1469"/>
                    <a:pt x="2049" y="1500"/>
                    <a:pt x="1946" y="1500"/>
                  </a:cubicBezTo>
                  <a:cubicBezTo>
                    <a:pt x="1921" y="1500"/>
                    <a:pt x="1898" y="1498"/>
                    <a:pt x="1879" y="1494"/>
                  </a:cubicBezTo>
                  <a:cubicBezTo>
                    <a:pt x="1388" y="1401"/>
                    <a:pt x="371" y="385"/>
                    <a:pt x="0"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4049559" y="-731694"/>
              <a:ext cx="539973" cy="286210"/>
            </a:xfrm>
            <a:custGeom>
              <a:avLst/>
              <a:gdLst/>
              <a:ahLst/>
              <a:cxnLst/>
              <a:rect l="l" t="t" r="r" b="b"/>
              <a:pathLst>
                <a:path w="3628" h="1923" extrusionOk="0">
                  <a:moveTo>
                    <a:pt x="3488" y="1"/>
                  </a:moveTo>
                  <a:cubicBezTo>
                    <a:pt x="3488" y="1"/>
                    <a:pt x="1422" y="941"/>
                    <a:pt x="0" y="1449"/>
                  </a:cubicBezTo>
                  <a:cubicBezTo>
                    <a:pt x="73" y="1488"/>
                    <a:pt x="146" y="1527"/>
                    <a:pt x="220" y="1561"/>
                  </a:cubicBezTo>
                  <a:cubicBezTo>
                    <a:pt x="540" y="1716"/>
                    <a:pt x="870" y="1835"/>
                    <a:pt x="1205" y="1923"/>
                  </a:cubicBezTo>
                  <a:cubicBezTo>
                    <a:pt x="2272" y="1482"/>
                    <a:pt x="3356" y="950"/>
                    <a:pt x="3598" y="831"/>
                  </a:cubicBezTo>
                  <a:cubicBezTo>
                    <a:pt x="3628" y="540"/>
                    <a:pt x="3572" y="251"/>
                    <a:pt x="3488"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598611" y="-886482"/>
              <a:ext cx="395603" cy="210453"/>
            </a:xfrm>
            <a:custGeom>
              <a:avLst/>
              <a:gdLst/>
              <a:ahLst/>
              <a:cxnLst/>
              <a:rect l="l" t="t" r="r" b="b"/>
              <a:pathLst>
                <a:path w="2658" h="1414" extrusionOk="0">
                  <a:moveTo>
                    <a:pt x="2100" y="1"/>
                  </a:moveTo>
                  <a:cubicBezTo>
                    <a:pt x="1778" y="45"/>
                    <a:pt x="1312" y="154"/>
                    <a:pt x="1213" y="386"/>
                  </a:cubicBezTo>
                  <a:cubicBezTo>
                    <a:pt x="1095" y="659"/>
                    <a:pt x="362" y="889"/>
                    <a:pt x="0" y="988"/>
                  </a:cubicBezTo>
                  <a:cubicBezTo>
                    <a:pt x="35" y="1094"/>
                    <a:pt x="65" y="1203"/>
                    <a:pt x="87" y="1319"/>
                  </a:cubicBezTo>
                  <a:cubicBezTo>
                    <a:pt x="167" y="1342"/>
                    <a:pt x="444" y="1413"/>
                    <a:pt x="748" y="1413"/>
                  </a:cubicBezTo>
                  <a:cubicBezTo>
                    <a:pt x="860" y="1413"/>
                    <a:pt x="976" y="1404"/>
                    <a:pt x="1086" y="1378"/>
                  </a:cubicBezTo>
                  <a:cubicBezTo>
                    <a:pt x="1424" y="1304"/>
                    <a:pt x="1763" y="1104"/>
                    <a:pt x="1935" y="950"/>
                  </a:cubicBezTo>
                  <a:cubicBezTo>
                    <a:pt x="1977" y="910"/>
                    <a:pt x="1999" y="884"/>
                    <a:pt x="2012" y="867"/>
                  </a:cubicBezTo>
                  <a:cubicBezTo>
                    <a:pt x="1995" y="867"/>
                    <a:pt x="1980" y="868"/>
                    <a:pt x="1963" y="871"/>
                  </a:cubicBezTo>
                  <a:lnTo>
                    <a:pt x="1854" y="884"/>
                  </a:lnTo>
                  <a:cubicBezTo>
                    <a:pt x="1833" y="887"/>
                    <a:pt x="1825" y="887"/>
                    <a:pt x="1818" y="887"/>
                  </a:cubicBezTo>
                  <a:lnTo>
                    <a:pt x="1814" y="887"/>
                  </a:lnTo>
                  <a:cubicBezTo>
                    <a:pt x="1656" y="911"/>
                    <a:pt x="1604" y="949"/>
                    <a:pt x="1593" y="960"/>
                  </a:cubicBezTo>
                  <a:cubicBezTo>
                    <a:pt x="1578" y="999"/>
                    <a:pt x="1540" y="1024"/>
                    <a:pt x="1499" y="1024"/>
                  </a:cubicBezTo>
                  <a:cubicBezTo>
                    <a:pt x="1493" y="1024"/>
                    <a:pt x="1487" y="1023"/>
                    <a:pt x="1481" y="1022"/>
                  </a:cubicBezTo>
                  <a:cubicBezTo>
                    <a:pt x="1424" y="1013"/>
                    <a:pt x="1386" y="960"/>
                    <a:pt x="1397" y="903"/>
                  </a:cubicBezTo>
                  <a:cubicBezTo>
                    <a:pt x="1397" y="898"/>
                    <a:pt x="1399" y="894"/>
                    <a:pt x="1399" y="891"/>
                  </a:cubicBezTo>
                  <a:cubicBezTo>
                    <a:pt x="1357" y="840"/>
                    <a:pt x="1336" y="767"/>
                    <a:pt x="1347" y="686"/>
                  </a:cubicBezTo>
                  <a:cubicBezTo>
                    <a:pt x="1359" y="566"/>
                    <a:pt x="1430" y="450"/>
                    <a:pt x="1533" y="377"/>
                  </a:cubicBezTo>
                  <a:cubicBezTo>
                    <a:pt x="1586" y="341"/>
                    <a:pt x="1677" y="310"/>
                    <a:pt x="1740" y="289"/>
                  </a:cubicBezTo>
                  <a:cubicBezTo>
                    <a:pt x="1862" y="251"/>
                    <a:pt x="2018" y="212"/>
                    <a:pt x="2172" y="184"/>
                  </a:cubicBezTo>
                  <a:cubicBezTo>
                    <a:pt x="2323" y="153"/>
                    <a:pt x="2470" y="129"/>
                    <a:pt x="2565" y="121"/>
                  </a:cubicBezTo>
                  <a:cubicBezTo>
                    <a:pt x="2594" y="120"/>
                    <a:pt x="2617" y="117"/>
                    <a:pt x="2636" y="117"/>
                  </a:cubicBezTo>
                  <a:cubicBezTo>
                    <a:pt x="2651" y="117"/>
                    <a:pt x="2657" y="114"/>
                    <a:pt x="2657" y="114"/>
                  </a:cubicBezTo>
                  <a:cubicBezTo>
                    <a:pt x="2653" y="111"/>
                    <a:pt x="2635" y="72"/>
                    <a:pt x="2583" y="47"/>
                  </a:cubicBezTo>
                  <a:cubicBezTo>
                    <a:pt x="2575" y="43"/>
                    <a:pt x="2505" y="21"/>
                    <a:pt x="2189" y="4"/>
                  </a:cubicBezTo>
                  <a:cubicBezTo>
                    <a:pt x="2161" y="3"/>
                    <a:pt x="2132" y="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a:off x="3456451" y="-1877576"/>
              <a:ext cx="80966" cy="194974"/>
            </a:xfrm>
            <a:custGeom>
              <a:avLst/>
              <a:gdLst/>
              <a:ahLst/>
              <a:cxnLst/>
              <a:rect l="l" t="t" r="r" b="b"/>
              <a:pathLst>
                <a:path w="544" h="1310" extrusionOk="0">
                  <a:moveTo>
                    <a:pt x="137" y="0"/>
                  </a:moveTo>
                  <a:cubicBezTo>
                    <a:pt x="118" y="0"/>
                    <a:pt x="98" y="6"/>
                    <a:pt x="81" y="17"/>
                  </a:cubicBezTo>
                  <a:cubicBezTo>
                    <a:pt x="33" y="46"/>
                    <a:pt x="17" y="110"/>
                    <a:pt x="49" y="159"/>
                  </a:cubicBezTo>
                  <a:cubicBezTo>
                    <a:pt x="158" y="335"/>
                    <a:pt x="329" y="664"/>
                    <a:pt x="318" y="804"/>
                  </a:cubicBezTo>
                  <a:cubicBezTo>
                    <a:pt x="306" y="942"/>
                    <a:pt x="131" y="1079"/>
                    <a:pt x="64" y="1119"/>
                  </a:cubicBezTo>
                  <a:cubicBezTo>
                    <a:pt x="16" y="1148"/>
                    <a:pt x="1" y="1213"/>
                    <a:pt x="30" y="1261"/>
                  </a:cubicBezTo>
                  <a:cubicBezTo>
                    <a:pt x="50" y="1293"/>
                    <a:pt x="84" y="1310"/>
                    <a:pt x="118" y="1310"/>
                  </a:cubicBezTo>
                  <a:cubicBezTo>
                    <a:pt x="137" y="1310"/>
                    <a:pt x="155" y="1305"/>
                    <a:pt x="172" y="1295"/>
                  </a:cubicBezTo>
                  <a:cubicBezTo>
                    <a:pt x="206" y="1274"/>
                    <a:pt x="503" y="1087"/>
                    <a:pt x="523" y="818"/>
                  </a:cubicBezTo>
                  <a:cubicBezTo>
                    <a:pt x="543" y="566"/>
                    <a:pt x="257" y="101"/>
                    <a:pt x="225" y="49"/>
                  </a:cubicBezTo>
                  <a:cubicBezTo>
                    <a:pt x="205" y="18"/>
                    <a:pt x="171" y="0"/>
                    <a:pt x="137"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0"/>
            <p:cNvSpPr/>
            <p:nvPr/>
          </p:nvSpPr>
          <p:spPr>
            <a:xfrm>
              <a:off x="3482497" y="-2091452"/>
              <a:ext cx="122194" cy="56260"/>
            </a:xfrm>
            <a:custGeom>
              <a:avLst/>
              <a:gdLst/>
              <a:ahLst/>
              <a:cxnLst/>
              <a:rect l="l" t="t" r="r" b="b"/>
              <a:pathLst>
                <a:path w="821" h="378" extrusionOk="0">
                  <a:moveTo>
                    <a:pt x="459" y="1"/>
                  </a:moveTo>
                  <a:cubicBezTo>
                    <a:pt x="252" y="1"/>
                    <a:pt x="66" y="170"/>
                    <a:pt x="43" y="191"/>
                  </a:cubicBezTo>
                  <a:cubicBezTo>
                    <a:pt x="3" y="230"/>
                    <a:pt x="1" y="297"/>
                    <a:pt x="40" y="336"/>
                  </a:cubicBezTo>
                  <a:cubicBezTo>
                    <a:pt x="61" y="358"/>
                    <a:pt x="89" y="369"/>
                    <a:pt x="116" y="369"/>
                  </a:cubicBezTo>
                  <a:cubicBezTo>
                    <a:pt x="142" y="369"/>
                    <a:pt x="167" y="359"/>
                    <a:pt x="187" y="340"/>
                  </a:cubicBezTo>
                  <a:cubicBezTo>
                    <a:pt x="225" y="302"/>
                    <a:pt x="352" y="206"/>
                    <a:pt x="457" y="206"/>
                  </a:cubicBezTo>
                  <a:cubicBezTo>
                    <a:pt x="466" y="206"/>
                    <a:pt x="474" y="207"/>
                    <a:pt x="483" y="208"/>
                  </a:cubicBezTo>
                  <a:cubicBezTo>
                    <a:pt x="500" y="210"/>
                    <a:pt x="558" y="220"/>
                    <a:pt x="610" y="321"/>
                  </a:cubicBezTo>
                  <a:cubicBezTo>
                    <a:pt x="628" y="356"/>
                    <a:pt x="665" y="377"/>
                    <a:pt x="701" y="377"/>
                  </a:cubicBezTo>
                  <a:cubicBezTo>
                    <a:pt x="717" y="377"/>
                    <a:pt x="734" y="373"/>
                    <a:pt x="749" y="366"/>
                  </a:cubicBezTo>
                  <a:cubicBezTo>
                    <a:pt x="800" y="340"/>
                    <a:pt x="820" y="277"/>
                    <a:pt x="794" y="226"/>
                  </a:cubicBezTo>
                  <a:cubicBezTo>
                    <a:pt x="711" y="68"/>
                    <a:pt x="597" y="18"/>
                    <a:pt x="516" y="5"/>
                  </a:cubicBezTo>
                  <a:cubicBezTo>
                    <a:pt x="497" y="2"/>
                    <a:pt x="478" y="1"/>
                    <a:pt x="459"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193460" y="-2067787"/>
              <a:ext cx="128742" cy="71143"/>
            </a:xfrm>
            <a:custGeom>
              <a:avLst/>
              <a:gdLst/>
              <a:ahLst/>
              <a:cxnLst/>
              <a:rect l="l" t="t" r="r" b="b"/>
              <a:pathLst>
                <a:path w="865" h="478" extrusionOk="0">
                  <a:moveTo>
                    <a:pt x="505" y="0"/>
                  </a:moveTo>
                  <a:cubicBezTo>
                    <a:pt x="345" y="0"/>
                    <a:pt x="188" y="103"/>
                    <a:pt x="35" y="312"/>
                  </a:cubicBezTo>
                  <a:cubicBezTo>
                    <a:pt x="1" y="358"/>
                    <a:pt x="10" y="422"/>
                    <a:pt x="57" y="456"/>
                  </a:cubicBezTo>
                  <a:cubicBezTo>
                    <a:pt x="76" y="471"/>
                    <a:pt x="97" y="477"/>
                    <a:pt x="117" y="477"/>
                  </a:cubicBezTo>
                  <a:cubicBezTo>
                    <a:pt x="149" y="477"/>
                    <a:pt x="180" y="463"/>
                    <a:pt x="201" y="436"/>
                  </a:cubicBezTo>
                  <a:cubicBezTo>
                    <a:pt x="311" y="286"/>
                    <a:pt x="416" y="208"/>
                    <a:pt x="508" y="208"/>
                  </a:cubicBezTo>
                  <a:cubicBezTo>
                    <a:pt x="597" y="212"/>
                    <a:pt x="657" y="303"/>
                    <a:pt x="659" y="307"/>
                  </a:cubicBezTo>
                  <a:cubicBezTo>
                    <a:pt x="678" y="338"/>
                    <a:pt x="712" y="357"/>
                    <a:pt x="748" y="357"/>
                  </a:cubicBezTo>
                  <a:cubicBezTo>
                    <a:pt x="765" y="357"/>
                    <a:pt x="784" y="352"/>
                    <a:pt x="800" y="342"/>
                  </a:cubicBezTo>
                  <a:cubicBezTo>
                    <a:pt x="849" y="312"/>
                    <a:pt x="865" y="249"/>
                    <a:pt x="837" y="200"/>
                  </a:cubicBezTo>
                  <a:cubicBezTo>
                    <a:pt x="832" y="192"/>
                    <a:pt x="722" y="11"/>
                    <a:pt x="519" y="0"/>
                  </a:cubicBezTo>
                  <a:cubicBezTo>
                    <a:pt x="515" y="0"/>
                    <a:pt x="510" y="0"/>
                    <a:pt x="50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0"/>
            <p:cNvSpPr/>
            <p:nvPr/>
          </p:nvSpPr>
          <p:spPr>
            <a:xfrm>
              <a:off x="3247338" y="-1978337"/>
              <a:ext cx="55515" cy="50157"/>
            </a:xfrm>
            <a:custGeom>
              <a:avLst/>
              <a:gdLst/>
              <a:ahLst/>
              <a:cxnLst/>
              <a:rect l="l" t="t" r="r" b="b"/>
              <a:pathLst>
                <a:path w="373" h="337" extrusionOk="0">
                  <a:moveTo>
                    <a:pt x="185" y="0"/>
                  </a:moveTo>
                  <a:cubicBezTo>
                    <a:pt x="112" y="0"/>
                    <a:pt x="45" y="50"/>
                    <a:pt x="24" y="124"/>
                  </a:cubicBezTo>
                  <a:cubicBezTo>
                    <a:pt x="0" y="214"/>
                    <a:pt x="52" y="306"/>
                    <a:pt x="142" y="330"/>
                  </a:cubicBezTo>
                  <a:cubicBezTo>
                    <a:pt x="156" y="334"/>
                    <a:pt x="171" y="336"/>
                    <a:pt x="186" y="336"/>
                  </a:cubicBezTo>
                  <a:cubicBezTo>
                    <a:pt x="260" y="336"/>
                    <a:pt x="328" y="287"/>
                    <a:pt x="348" y="213"/>
                  </a:cubicBezTo>
                  <a:cubicBezTo>
                    <a:pt x="373" y="123"/>
                    <a:pt x="320" y="30"/>
                    <a:pt x="230" y="6"/>
                  </a:cubicBezTo>
                  <a:cubicBezTo>
                    <a:pt x="215" y="2"/>
                    <a:pt x="200" y="0"/>
                    <a:pt x="18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0"/>
            <p:cNvSpPr/>
            <p:nvPr/>
          </p:nvSpPr>
          <p:spPr>
            <a:xfrm>
              <a:off x="3512860" y="-1978337"/>
              <a:ext cx="55664" cy="50157"/>
            </a:xfrm>
            <a:custGeom>
              <a:avLst/>
              <a:gdLst/>
              <a:ahLst/>
              <a:cxnLst/>
              <a:rect l="l" t="t" r="r" b="b"/>
              <a:pathLst>
                <a:path w="374" h="337" extrusionOk="0">
                  <a:moveTo>
                    <a:pt x="187" y="1"/>
                  </a:moveTo>
                  <a:cubicBezTo>
                    <a:pt x="113" y="1"/>
                    <a:pt x="46" y="49"/>
                    <a:pt x="25" y="124"/>
                  </a:cubicBezTo>
                  <a:cubicBezTo>
                    <a:pt x="1" y="214"/>
                    <a:pt x="53" y="306"/>
                    <a:pt x="142" y="330"/>
                  </a:cubicBezTo>
                  <a:cubicBezTo>
                    <a:pt x="157" y="334"/>
                    <a:pt x="172" y="336"/>
                    <a:pt x="187" y="336"/>
                  </a:cubicBezTo>
                  <a:cubicBezTo>
                    <a:pt x="261" y="336"/>
                    <a:pt x="328" y="287"/>
                    <a:pt x="348" y="213"/>
                  </a:cubicBezTo>
                  <a:cubicBezTo>
                    <a:pt x="373" y="123"/>
                    <a:pt x="320" y="31"/>
                    <a:pt x="231" y="6"/>
                  </a:cubicBezTo>
                  <a:cubicBezTo>
                    <a:pt x="216" y="3"/>
                    <a:pt x="201" y="1"/>
                    <a:pt x="187"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3373699" y="-1611905"/>
              <a:ext cx="157319" cy="38548"/>
            </a:xfrm>
            <a:custGeom>
              <a:avLst/>
              <a:gdLst/>
              <a:ahLst/>
              <a:cxnLst/>
              <a:rect l="l" t="t" r="r" b="b"/>
              <a:pathLst>
                <a:path w="1057" h="259" extrusionOk="0">
                  <a:moveTo>
                    <a:pt x="950" y="1"/>
                  </a:moveTo>
                  <a:cubicBezTo>
                    <a:pt x="949" y="1"/>
                    <a:pt x="947" y="1"/>
                    <a:pt x="945" y="1"/>
                  </a:cubicBezTo>
                  <a:cubicBezTo>
                    <a:pt x="660" y="13"/>
                    <a:pt x="1" y="53"/>
                    <a:pt x="1" y="53"/>
                  </a:cubicBezTo>
                  <a:lnTo>
                    <a:pt x="12" y="259"/>
                  </a:lnTo>
                  <a:cubicBezTo>
                    <a:pt x="12" y="259"/>
                    <a:pt x="671" y="220"/>
                    <a:pt x="954" y="207"/>
                  </a:cubicBezTo>
                  <a:cubicBezTo>
                    <a:pt x="1012" y="205"/>
                    <a:pt x="1056" y="157"/>
                    <a:pt x="1053" y="100"/>
                  </a:cubicBezTo>
                  <a:cubicBezTo>
                    <a:pt x="1051" y="44"/>
                    <a:pt x="1004" y="1"/>
                    <a:pt x="950"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40"/>
          <p:cNvGrpSpPr/>
          <p:nvPr/>
        </p:nvGrpSpPr>
        <p:grpSpPr>
          <a:xfrm rot="2401876">
            <a:off x="8179602" y="4385321"/>
            <a:ext cx="696305" cy="305086"/>
            <a:chOff x="1352542" y="368950"/>
            <a:chExt cx="796350" cy="348921"/>
          </a:xfrm>
        </p:grpSpPr>
        <p:sp>
          <p:nvSpPr>
            <p:cNvPr id="1521" name="Google Shape;1521;p40"/>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0"/>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0"/>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0"/>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0"/>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0"/>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0"/>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0"/>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0"/>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0"/>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0"/>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40"/>
          <p:cNvGrpSpPr/>
          <p:nvPr/>
        </p:nvGrpSpPr>
        <p:grpSpPr>
          <a:xfrm>
            <a:off x="8616475" y="4152626"/>
            <a:ext cx="173570" cy="153375"/>
            <a:chOff x="3659860" y="553674"/>
            <a:chExt cx="230842" cy="203957"/>
          </a:xfrm>
        </p:grpSpPr>
        <p:sp>
          <p:nvSpPr>
            <p:cNvPr id="1546" name="Google Shape;1546;p4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40"/>
          <p:cNvGrpSpPr/>
          <p:nvPr/>
        </p:nvGrpSpPr>
        <p:grpSpPr>
          <a:xfrm rot="-10021619">
            <a:off x="7896874" y="37192"/>
            <a:ext cx="458778" cy="1120743"/>
            <a:chOff x="2990926" y="2235794"/>
            <a:chExt cx="307623" cy="751488"/>
          </a:xfrm>
        </p:grpSpPr>
        <p:sp>
          <p:nvSpPr>
            <p:cNvPr id="1552" name="Google Shape;1552;p40"/>
            <p:cNvSpPr/>
            <p:nvPr/>
          </p:nvSpPr>
          <p:spPr>
            <a:xfrm>
              <a:off x="2990926" y="2235794"/>
              <a:ext cx="307623" cy="751488"/>
            </a:xfrm>
            <a:custGeom>
              <a:avLst/>
              <a:gdLst/>
              <a:ahLst/>
              <a:cxnLst/>
              <a:rect l="l" t="t" r="r" b="b"/>
              <a:pathLst>
                <a:path w="9840" h="24038" extrusionOk="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3035505" y="2862837"/>
              <a:ext cx="106918" cy="64776"/>
            </a:xfrm>
            <a:custGeom>
              <a:avLst/>
              <a:gdLst/>
              <a:ahLst/>
              <a:cxnLst/>
              <a:rect l="l" t="t" r="r" b="b"/>
              <a:pathLst>
                <a:path w="3420" h="2072" extrusionOk="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157644" y="2268525"/>
              <a:ext cx="108575" cy="58774"/>
            </a:xfrm>
            <a:custGeom>
              <a:avLst/>
              <a:gdLst/>
              <a:ahLst/>
              <a:cxnLst/>
              <a:rect l="l" t="t" r="r" b="b"/>
              <a:pathLst>
                <a:path w="3473" h="1880" extrusionOk="0">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3101561" y="2800565"/>
              <a:ext cx="36265" cy="33545"/>
            </a:xfrm>
            <a:custGeom>
              <a:avLst/>
              <a:gdLst/>
              <a:ahLst/>
              <a:cxnLst/>
              <a:rect l="l" t="t" r="r" b="b"/>
              <a:pathLst>
                <a:path w="1160" h="1073" extrusionOk="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3194658" y="2358370"/>
              <a:ext cx="31356" cy="24291"/>
            </a:xfrm>
            <a:custGeom>
              <a:avLst/>
              <a:gdLst/>
              <a:ahLst/>
              <a:cxnLst/>
              <a:rect l="l" t="t" r="r" b="b"/>
              <a:pathLst>
                <a:path w="1003" h="777" extrusionOk="0">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216134" y="2285250"/>
              <a:ext cx="72123" cy="117047"/>
            </a:xfrm>
            <a:custGeom>
              <a:avLst/>
              <a:gdLst/>
              <a:ahLst/>
              <a:cxnLst/>
              <a:rect l="l" t="t" r="r" b="b"/>
              <a:pathLst>
                <a:path w="2307" h="3744" extrusionOk="0">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3124601" y="2247392"/>
              <a:ext cx="151592" cy="520833"/>
            </a:xfrm>
            <a:custGeom>
              <a:avLst/>
              <a:gdLst/>
              <a:ahLst/>
              <a:cxnLst/>
              <a:rect l="l" t="t" r="r" b="b"/>
              <a:pathLst>
                <a:path w="4849" h="16660" extrusionOk="0">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3123788" y="2593645"/>
              <a:ext cx="109825" cy="61368"/>
            </a:xfrm>
            <a:custGeom>
              <a:avLst/>
              <a:gdLst/>
              <a:ahLst/>
              <a:cxnLst/>
              <a:rect l="l" t="t" r="r" b="b"/>
              <a:pathLst>
                <a:path w="3513" h="1963" extrusionOk="0">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3142326" y="2502142"/>
              <a:ext cx="93475" cy="50020"/>
            </a:xfrm>
            <a:custGeom>
              <a:avLst/>
              <a:gdLst/>
              <a:ahLst/>
              <a:cxnLst/>
              <a:rect l="l" t="t" r="r" b="b"/>
              <a:pathLst>
                <a:path w="2990" h="1600" extrusionOk="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3191844" y="2440807"/>
              <a:ext cx="16600" cy="15319"/>
            </a:xfrm>
            <a:custGeom>
              <a:avLst/>
              <a:gdLst/>
              <a:ahLst/>
              <a:cxnLst/>
              <a:rect l="l" t="t" r="r" b="b"/>
              <a:pathLst>
                <a:path w="531" h="490" extrusionOk="0">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3003306" y="2780807"/>
              <a:ext cx="114515" cy="144120"/>
            </a:xfrm>
            <a:custGeom>
              <a:avLst/>
              <a:gdLst/>
              <a:ahLst/>
              <a:cxnLst/>
              <a:rect l="l" t="t" r="r" b="b"/>
              <a:pathLst>
                <a:path w="3663" h="4610" extrusionOk="0">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3092495" y="2424113"/>
              <a:ext cx="98508" cy="549782"/>
            </a:xfrm>
            <a:custGeom>
              <a:avLst/>
              <a:gdLst/>
              <a:ahLst/>
              <a:cxnLst/>
              <a:rect l="l" t="t" r="r" b="b"/>
              <a:pathLst>
                <a:path w="3151" h="17586" extrusionOk="0">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3144452" y="2730883"/>
              <a:ext cx="13943" cy="12599"/>
            </a:xfrm>
            <a:custGeom>
              <a:avLst/>
              <a:gdLst/>
              <a:ahLst/>
              <a:cxnLst/>
              <a:rect l="l" t="t" r="r" b="b"/>
              <a:pathLst>
                <a:path w="446" h="403" extrusionOk="0">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3131728" y="2686147"/>
              <a:ext cx="64776" cy="43299"/>
            </a:xfrm>
            <a:custGeom>
              <a:avLst/>
              <a:gdLst/>
              <a:ahLst/>
              <a:cxnLst/>
              <a:rect l="l" t="t" r="r" b="b"/>
              <a:pathLst>
                <a:path w="2072" h="1385" extrusionOk="0">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0"/>
          <p:cNvGrpSpPr/>
          <p:nvPr/>
        </p:nvGrpSpPr>
        <p:grpSpPr>
          <a:xfrm rot="1292189">
            <a:off x="8455191" y="492659"/>
            <a:ext cx="209900" cy="209806"/>
            <a:chOff x="3690028" y="2857398"/>
            <a:chExt cx="209896" cy="209803"/>
          </a:xfrm>
        </p:grpSpPr>
        <p:sp>
          <p:nvSpPr>
            <p:cNvPr id="1567" name="Google Shape;1567;p40"/>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rot="-1634338">
            <a:off x="8798723" y="208353"/>
            <a:ext cx="173568" cy="309059"/>
            <a:chOff x="2157276" y="1521031"/>
            <a:chExt cx="173569" cy="309061"/>
          </a:xfrm>
        </p:grpSpPr>
        <p:sp>
          <p:nvSpPr>
            <p:cNvPr id="1577" name="Google Shape;1577;p40"/>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40"/>
          <p:cNvSpPr txBox="1"/>
          <p:nvPr/>
        </p:nvSpPr>
        <p:spPr>
          <a:xfrm>
            <a:off x="1757890" y="1145575"/>
            <a:ext cx="6440696" cy="3739455"/>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lvl="0"/>
            <a:r>
              <a:rPr lang="es-ES" sz="1050" b="1" dirty="0" smtClean="0">
                <a:latin typeface="ABeeZee" panose="020B0604020202020204" charset="0"/>
              </a:rPr>
              <a:t>¿</a:t>
            </a:r>
            <a:r>
              <a:rPr lang="es-ES" sz="1100" b="1" dirty="0">
                <a:latin typeface="ABeeZee" panose="020B0604020202020204" charset="0"/>
              </a:rPr>
              <a:t>Cuales son los síntomas más frecuentes de los pacientes que han sufrido un accidente cerebrovascular</a:t>
            </a:r>
            <a:r>
              <a:rPr lang="es-ES" sz="1100" b="1" dirty="0" smtClean="0">
                <a:latin typeface="ABeeZee" panose="020B0604020202020204" charset="0"/>
              </a:rPr>
              <a:t>?</a:t>
            </a:r>
            <a:endParaRPr lang="es-ES" sz="1100" b="1" dirty="0">
              <a:latin typeface="ABeeZee" panose="020B0604020202020204" charset="0"/>
            </a:endParaRPr>
          </a:p>
          <a:p>
            <a:pPr lvl="0"/>
            <a:endParaRPr lang="es-ES" sz="1100" b="1" dirty="0">
              <a:latin typeface="ABeeZee" panose="020B0604020202020204" charset="0"/>
            </a:endParaRPr>
          </a:p>
          <a:p>
            <a:pPr lvl="0"/>
            <a:r>
              <a:rPr lang="es-ES" sz="1100" dirty="0">
                <a:latin typeface="ABeeZee" panose="020B0604020202020204" charset="0"/>
              </a:rPr>
              <a:t>Niveles elevados de Glucosa en sangre; </a:t>
            </a:r>
            <a:r>
              <a:rPr lang="es-ES" sz="1100" dirty="0" smtClean="0">
                <a:latin typeface="ABeeZee" panose="020B0604020202020204" charset="0"/>
              </a:rPr>
              <a:t>Índice </a:t>
            </a:r>
            <a:r>
              <a:rPr lang="es-ES" sz="1100" dirty="0">
                <a:latin typeface="ABeeZee" panose="020B0604020202020204" charset="0"/>
              </a:rPr>
              <a:t>de Masa corporal superior a </a:t>
            </a:r>
            <a:r>
              <a:rPr lang="es-ES" sz="1100" dirty="0" smtClean="0">
                <a:latin typeface="ABeeZee" panose="020B0604020202020204" charset="0"/>
              </a:rPr>
              <a:t>30, </a:t>
            </a:r>
            <a:r>
              <a:rPr lang="es-ES" sz="1100" dirty="0">
                <a:latin typeface="ABeeZee" panose="020B0604020202020204" charset="0"/>
              </a:rPr>
              <a:t>es decir problemas de sobrepeso y obesidad.</a:t>
            </a:r>
          </a:p>
          <a:p>
            <a:pPr lvl="0"/>
            <a:endParaRPr lang="es-ES" sz="1100" b="1" dirty="0">
              <a:latin typeface="ABeeZee" panose="020B0604020202020204" charset="0"/>
            </a:endParaRPr>
          </a:p>
          <a:p>
            <a:pPr lvl="0"/>
            <a:endParaRPr lang="es-ES" sz="1100" b="1" dirty="0">
              <a:latin typeface="ABeeZee" panose="020B0604020202020204" charset="0"/>
            </a:endParaRPr>
          </a:p>
          <a:p>
            <a:pPr lvl="0"/>
            <a:r>
              <a:rPr lang="es-ES" sz="1100" b="1" dirty="0" smtClean="0">
                <a:latin typeface="ABeeZee" panose="020B0604020202020204" charset="0"/>
              </a:rPr>
              <a:t>¿</a:t>
            </a:r>
            <a:r>
              <a:rPr lang="es-ES" sz="1100" b="1" dirty="0">
                <a:latin typeface="ABeeZee" panose="020B0604020202020204" charset="0"/>
              </a:rPr>
              <a:t>La combinación de los factores de riesgo, puede aumentar la posibilidad de padecer un accidente cerebrovascular</a:t>
            </a:r>
            <a:r>
              <a:rPr lang="es-ES" sz="1100" b="1" dirty="0" smtClean="0">
                <a:latin typeface="ABeeZee" panose="020B0604020202020204" charset="0"/>
              </a:rPr>
              <a:t>?</a:t>
            </a:r>
            <a:endParaRPr lang="es-ES" sz="1100" b="1" dirty="0">
              <a:latin typeface="ABeeZee" panose="020B0604020202020204" charset="0"/>
            </a:endParaRPr>
          </a:p>
          <a:p>
            <a:pPr lvl="0"/>
            <a:endParaRPr lang="es-ES" sz="1100" dirty="0">
              <a:latin typeface="ABeeZee" panose="020B0604020202020204" charset="0"/>
            </a:endParaRPr>
          </a:p>
          <a:p>
            <a:pPr lvl="0"/>
            <a:r>
              <a:rPr lang="es-ES" sz="1100" dirty="0">
                <a:latin typeface="ABeeZee" panose="020B0604020202020204" charset="0"/>
              </a:rPr>
              <a:t>El análisis de este </a:t>
            </a:r>
            <a:r>
              <a:rPr lang="es-ES" sz="1100" dirty="0" err="1">
                <a:latin typeface="ABeeZee" panose="020B0604020202020204" charset="0"/>
              </a:rPr>
              <a:t>dataset</a:t>
            </a:r>
            <a:r>
              <a:rPr lang="es-ES" sz="1100" dirty="0">
                <a:latin typeface="ABeeZee" panose="020B0604020202020204" charset="0"/>
              </a:rPr>
              <a:t>, nos demuestra que existe mas frecuencia de casos para las personas que </a:t>
            </a:r>
            <a:r>
              <a:rPr lang="es-ES" sz="1100" dirty="0" smtClean="0">
                <a:latin typeface="ABeeZee" panose="020B0604020202020204" charset="0"/>
              </a:rPr>
              <a:t>padecieron </a:t>
            </a:r>
            <a:r>
              <a:rPr lang="es-ES" sz="1100" dirty="0">
                <a:latin typeface="ABeeZee" panose="020B0604020202020204" charset="0"/>
              </a:rPr>
              <a:t>una enfermedad cardiaca, hipertensión y valores fuera del rango de lo normal de Masa corporal y Glucosa en sangre.</a:t>
            </a:r>
          </a:p>
          <a:p>
            <a:pPr lvl="0"/>
            <a:endParaRPr lang="es-ES" sz="1100" b="1" dirty="0">
              <a:latin typeface="ABeeZee" panose="020B0604020202020204" charset="0"/>
            </a:endParaRPr>
          </a:p>
          <a:p>
            <a:pPr lvl="0"/>
            <a:endParaRPr lang="es-ES" sz="1100" b="1" dirty="0">
              <a:latin typeface="ABeeZee" panose="020B0604020202020204" charset="0"/>
            </a:endParaRPr>
          </a:p>
          <a:p>
            <a:pPr lvl="0"/>
            <a:r>
              <a:rPr lang="es-ES" sz="1100" b="1" dirty="0" smtClean="0">
                <a:latin typeface="ABeeZee" panose="020B0604020202020204" charset="0"/>
              </a:rPr>
              <a:t>¿Cuál </a:t>
            </a:r>
            <a:r>
              <a:rPr lang="es-ES" sz="1100" b="1" dirty="0">
                <a:latin typeface="ABeeZee" panose="020B0604020202020204" charset="0"/>
              </a:rPr>
              <a:t>es la edad promedio de las personas que sufrieron un accidente cerebrovascular</a:t>
            </a:r>
            <a:r>
              <a:rPr lang="es-ES" sz="1100" b="1" dirty="0" smtClean="0">
                <a:latin typeface="ABeeZee" panose="020B0604020202020204" charset="0"/>
              </a:rPr>
              <a:t>?</a:t>
            </a:r>
            <a:endParaRPr lang="es-ES" sz="1100" b="1" dirty="0">
              <a:latin typeface="ABeeZee" panose="020B0604020202020204" charset="0"/>
            </a:endParaRPr>
          </a:p>
          <a:p>
            <a:pPr lvl="0"/>
            <a:endParaRPr lang="es-ES" sz="1100" b="1" dirty="0">
              <a:latin typeface="ABeeZee" panose="020B0604020202020204" charset="0"/>
            </a:endParaRPr>
          </a:p>
          <a:p>
            <a:pPr lvl="0"/>
            <a:r>
              <a:rPr lang="es-ES" sz="1100" dirty="0">
                <a:latin typeface="ABeeZee" panose="020B0604020202020204" charset="0"/>
              </a:rPr>
              <a:t>Si bien depende de otros factores como el </a:t>
            </a:r>
            <a:r>
              <a:rPr lang="es-ES" sz="1100" dirty="0" smtClean="0">
                <a:latin typeface="ABeeZee" panose="020B0604020202020204" charset="0"/>
              </a:rPr>
              <a:t>Índice </a:t>
            </a:r>
            <a:r>
              <a:rPr lang="es-ES" sz="1100" dirty="0">
                <a:latin typeface="ABeeZee" panose="020B0604020202020204" charset="0"/>
              </a:rPr>
              <a:t>de Masa corporal y valores regulados de Glucosa en sangre, las gráficas nos demuestran que la mayoría de personas que han sufrido un accidente cerebrovascular se encuentran en torno a los 60 años. Sin embargo, también vemos que hay concurrencia de la enfermedad en las personas entre 70 y 90 años.</a:t>
            </a:r>
            <a:endParaRPr sz="1100" dirty="0">
              <a:latin typeface="ABeeZee" panose="020B0604020202020204" charset="0"/>
            </a:endParaRPr>
          </a:p>
        </p:txBody>
      </p:sp>
      <p:sp>
        <p:nvSpPr>
          <p:cNvPr id="206" name="Google Shape;666;p34"/>
          <p:cNvSpPr txBox="1">
            <a:spLocks/>
          </p:cNvSpPr>
          <p:nvPr/>
        </p:nvSpPr>
        <p:spPr>
          <a:xfrm>
            <a:off x="255655" y="268354"/>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err="1" smtClean="0"/>
              <a:t>Insights</a:t>
            </a:r>
            <a:r>
              <a:rPr lang="es-ES" sz="2800" b="1" dirty="0" smtClean="0"/>
              <a:t> </a:t>
            </a:r>
            <a:r>
              <a:rPr lang="es-ES" sz="2800" b="1" dirty="0"/>
              <a:t>y Recomendaciones</a:t>
            </a:r>
          </a:p>
          <a:p>
            <a:endParaRPr lang="es-ES" sz="28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8"/>
          <p:cNvSpPr/>
          <p:nvPr/>
        </p:nvSpPr>
        <p:spPr>
          <a:xfrm>
            <a:off x="3870175" y="1051775"/>
            <a:ext cx="1421400" cy="5103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6869088" y="1699300"/>
            <a:ext cx="1554900" cy="28923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765579" y="1699300"/>
            <a:ext cx="1554900" cy="28923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4817333" y="1699300"/>
            <a:ext cx="1554900" cy="28923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713825" y="1699300"/>
            <a:ext cx="1554900" cy="28923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txBox="1">
            <a:spLocks noGrp="1"/>
          </p:cNvSpPr>
          <p:nvPr>
            <p:ph type="title" idx="4294967295"/>
          </p:nvPr>
        </p:nvSpPr>
        <p:spPr>
          <a:xfrm>
            <a:off x="776619" y="3022088"/>
            <a:ext cx="14394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Menos Azúcar</a:t>
            </a:r>
            <a:endParaRPr sz="2400" dirty="0"/>
          </a:p>
        </p:txBody>
      </p:sp>
      <p:sp>
        <p:nvSpPr>
          <p:cNvPr id="1093" name="Google Shape;1093;p38"/>
          <p:cNvSpPr txBox="1">
            <a:spLocks noGrp="1"/>
          </p:cNvSpPr>
          <p:nvPr>
            <p:ph type="subTitle" idx="4294967295"/>
          </p:nvPr>
        </p:nvSpPr>
        <p:spPr>
          <a:xfrm>
            <a:off x="774669" y="3535413"/>
            <a:ext cx="1439400" cy="877500"/>
          </a:xfrm>
          <a:prstGeom prst="rect">
            <a:avLst/>
          </a:prstGeom>
        </p:spPr>
        <p:txBody>
          <a:bodyPr spcFirstLastPara="1" wrap="square" lIns="91425" tIns="91425" rIns="91425" bIns="91425" anchor="ctr" anchorCtr="0">
            <a:noAutofit/>
          </a:bodyPr>
          <a:lstStyle/>
          <a:p>
            <a:pPr marL="0" lvl="0" indent="0">
              <a:buNone/>
            </a:pPr>
            <a:r>
              <a:rPr lang="es-ES" sz="1200" dirty="0" smtClean="0"/>
              <a:t>Evitar Niveles </a:t>
            </a:r>
            <a:r>
              <a:rPr lang="es-ES" sz="1200" dirty="0"/>
              <a:t>elevados de Glucosa en </a:t>
            </a:r>
            <a:r>
              <a:rPr lang="es-ES" sz="1200" dirty="0" smtClean="0"/>
              <a:t>sangre</a:t>
            </a:r>
            <a:r>
              <a:rPr lang="es-ES" sz="1200" dirty="0"/>
              <a:t>.</a:t>
            </a:r>
            <a:endParaRPr sz="1200" dirty="0"/>
          </a:p>
        </p:txBody>
      </p:sp>
      <p:sp>
        <p:nvSpPr>
          <p:cNvPr id="1094" name="Google Shape;1094;p38"/>
          <p:cNvSpPr txBox="1">
            <a:spLocks noGrp="1"/>
          </p:cNvSpPr>
          <p:nvPr>
            <p:ph type="title" idx="4294967295"/>
          </p:nvPr>
        </p:nvSpPr>
        <p:spPr>
          <a:xfrm>
            <a:off x="2830321" y="3022088"/>
            <a:ext cx="14355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Menos estrés</a:t>
            </a:r>
            <a:endParaRPr sz="2000" dirty="0"/>
          </a:p>
        </p:txBody>
      </p:sp>
      <p:sp>
        <p:nvSpPr>
          <p:cNvPr id="1095" name="Google Shape;1095;p38"/>
          <p:cNvSpPr txBox="1">
            <a:spLocks noGrp="1"/>
          </p:cNvSpPr>
          <p:nvPr>
            <p:ph type="subTitle" idx="4294967295"/>
          </p:nvPr>
        </p:nvSpPr>
        <p:spPr>
          <a:xfrm>
            <a:off x="2873425" y="3400275"/>
            <a:ext cx="1339200" cy="1147800"/>
          </a:xfrm>
          <a:prstGeom prst="rect">
            <a:avLst/>
          </a:prstGeom>
        </p:spPr>
        <p:txBody>
          <a:bodyPr spcFirstLastPara="1" wrap="square" lIns="91425" tIns="91425" rIns="91425" bIns="91425" anchor="ctr" anchorCtr="0">
            <a:noAutofit/>
          </a:bodyPr>
          <a:lstStyle/>
          <a:p>
            <a:pPr marL="0" lvl="0" indent="0">
              <a:buNone/>
            </a:pPr>
            <a:r>
              <a:rPr lang="en" sz="1200" dirty="0" smtClean="0">
                <a:latin typeface="ABeeZee" panose="020B0604020202020204" charset="0"/>
                <a:ea typeface="Arial"/>
                <a:cs typeface="Arial"/>
                <a:sym typeface="Arial"/>
              </a:rPr>
              <a:t>Evitar padecer e</a:t>
            </a:r>
            <a:r>
              <a:rPr lang="es-ES" sz="1200" dirty="0" err="1" smtClean="0">
                <a:latin typeface="ABeeZee" panose="020B0604020202020204" charset="0"/>
                <a:ea typeface="Arial"/>
                <a:cs typeface="Arial"/>
                <a:sym typeface="Arial"/>
              </a:rPr>
              <a:t>nfermedades</a:t>
            </a:r>
            <a:r>
              <a:rPr lang="es-ES" sz="1200" dirty="0" smtClean="0">
                <a:latin typeface="ABeeZee" panose="020B0604020202020204" charset="0"/>
                <a:ea typeface="Arial"/>
                <a:cs typeface="Arial"/>
                <a:sym typeface="Arial"/>
              </a:rPr>
              <a:t> cardiacas e hipertensión. </a:t>
            </a:r>
            <a:endParaRPr sz="1200" dirty="0">
              <a:latin typeface="ABeeZee" panose="020B0604020202020204" charset="0"/>
            </a:endParaRPr>
          </a:p>
        </p:txBody>
      </p:sp>
      <p:sp>
        <p:nvSpPr>
          <p:cNvPr id="1096" name="Google Shape;1096;p38"/>
          <p:cNvSpPr txBox="1">
            <a:spLocks noGrp="1"/>
          </p:cNvSpPr>
          <p:nvPr>
            <p:ph type="title" idx="4294967295"/>
          </p:nvPr>
        </p:nvSpPr>
        <p:spPr>
          <a:xfrm>
            <a:off x="4882085" y="3022088"/>
            <a:ext cx="14355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Mejor</a:t>
            </a:r>
            <a:br>
              <a:rPr lang="en" sz="2000" dirty="0" smtClean="0"/>
            </a:br>
            <a:r>
              <a:rPr lang="en" sz="2000" dirty="0" smtClean="0"/>
              <a:t>Nutrición</a:t>
            </a:r>
            <a:endParaRPr sz="2400" dirty="0"/>
          </a:p>
        </p:txBody>
      </p:sp>
      <p:sp>
        <p:nvSpPr>
          <p:cNvPr id="1097" name="Google Shape;1097;p38"/>
          <p:cNvSpPr txBox="1">
            <a:spLocks noGrp="1"/>
          </p:cNvSpPr>
          <p:nvPr>
            <p:ph type="subTitle" idx="4294967295"/>
          </p:nvPr>
        </p:nvSpPr>
        <p:spPr>
          <a:xfrm>
            <a:off x="4882085" y="3535413"/>
            <a:ext cx="1435500" cy="877800"/>
          </a:xfrm>
          <a:prstGeom prst="rect">
            <a:avLst/>
          </a:prstGeom>
        </p:spPr>
        <p:txBody>
          <a:bodyPr spcFirstLastPara="1" wrap="square" lIns="91425" tIns="91425" rIns="91425" bIns="91425" anchor="ctr" anchorCtr="0">
            <a:noAutofit/>
          </a:bodyPr>
          <a:lstStyle/>
          <a:p>
            <a:pPr marL="0" lvl="0" indent="0">
              <a:buNone/>
            </a:pPr>
            <a:r>
              <a:rPr lang="es-ES" sz="1200" dirty="0" smtClean="0"/>
              <a:t>Evitar IMC superior </a:t>
            </a:r>
            <a:r>
              <a:rPr lang="es-ES" sz="1200" dirty="0"/>
              <a:t>a 30, es decir problemas de sobrepeso y obesidad.</a:t>
            </a:r>
            <a:endParaRPr sz="1200" dirty="0"/>
          </a:p>
        </p:txBody>
      </p:sp>
      <p:sp>
        <p:nvSpPr>
          <p:cNvPr id="1098" name="Google Shape;1098;p38"/>
          <p:cNvSpPr txBox="1">
            <a:spLocks noGrp="1"/>
          </p:cNvSpPr>
          <p:nvPr>
            <p:ph type="title" idx="4294967295"/>
          </p:nvPr>
        </p:nvSpPr>
        <p:spPr>
          <a:xfrm>
            <a:off x="6923725" y="3151338"/>
            <a:ext cx="14355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Mas</a:t>
            </a:r>
            <a:br>
              <a:rPr lang="en" sz="2000" dirty="0" smtClean="0"/>
            </a:br>
            <a:r>
              <a:rPr lang="en" sz="2000" dirty="0" smtClean="0"/>
              <a:t>Actividad </a:t>
            </a:r>
            <a:r>
              <a:rPr lang="en" sz="2000" dirty="0"/>
              <a:t>Física</a:t>
            </a:r>
            <a:endParaRPr sz="2000" dirty="0"/>
          </a:p>
        </p:txBody>
      </p:sp>
      <p:sp>
        <p:nvSpPr>
          <p:cNvPr id="1099" name="Google Shape;1099;p38"/>
          <p:cNvSpPr txBox="1">
            <a:spLocks noGrp="1"/>
          </p:cNvSpPr>
          <p:nvPr>
            <p:ph type="subTitle" idx="4294967295"/>
          </p:nvPr>
        </p:nvSpPr>
        <p:spPr>
          <a:xfrm>
            <a:off x="6933825" y="3725685"/>
            <a:ext cx="1435500" cy="8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Se recomienda minimo 40 mins. al día.</a:t>
            </a:r>
            <a:endParaRPr sz="1200" dirty="0"/>
          </a:p>
        </p:txBody>
      </p:sp>
      <p:sp>
        <p:nvSpPr>
          <p:cNvPr id="1100" name="Google Shape;1100;p38"/>
          <p:cNvSpPr txBox="1">
            <a:spLocks noGrp="1"/>
          </p:cNvSpPr>
          <p:nvPr>
            <p:ph type="title" idx="4294967295"/>
          </p:nvPr>
        </p:nvSpPr>
        <p:spPr>
          <a:xfrm rot="1974">
            <a:off x="2830321" y="2561018"/>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4"/>
                </a:solidFill>
              </a:rPr>
              <a:t>02</a:t>
            </a:r>
            <a:endParaRPr sz="2400">
              <a:solidFill>
                <a:schemeClr val="accent4"/>
              </a:solidFill>
            </a:endParaRPr>
          </a:p>
        </p:txBody>
      </p:sp>
      <p:sp>
        <p:nvSpPr>
          <p:cNvPr id="1101" name="Google Shape;1101;p38"/>
          <p:cNvSpPr txBox="1">
            <a:spLocks noGrp="1"/>
          </p:cNvSpPr>
          <p:nvPr>
            <p:ph type="title" idx="4294967295"/>
          </p:nvPr>
        </p:nvSpPr>
        <p:spPr>
          <a:xfrm>
            <a:off x="4882235" y="2560718"/>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4"/>
                </a:solidFill>
              </a:rPr>
              <a:t>03</a:t>
            </a:r>
            <a:endParaRPr sz="2400">
              <a:solidFill>
                <a:schemeClr val="accent4"/>
              </a:solidFill>
            </a:endParaRPr>
          </a:p>
        </p:txBody>
      </p:sp>
      <p:sp>
        <p:nvSpPr>
          <p:cNvPr id="1102" name="Google Shape;1102;p38"/>
          <p:cNvSpPr txBox="1">
            <a:spLocks noGrp="1"/>
          </p:cNvSpPr>
          <p:nvPr>
            <p:ph type="title" idx="4294967295"/>
          </p:nvPr>
        </p:nvSpPr>
        <p:spPr>
          <a:xfrm rot="1973">
            <a:off x="776619" y="2561018"/>
            <a:ext cx="1045200" cy="4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4"/>
                </a:solidFill>
              </a:rPr>
              <a:t>01</a:t>
            </a:r>
            <a:endParaRPr sz="2400" dirty="0">
              <a:solidFill>
                <a:schemeClr val="accent4"/>
              </a:solidFill>
            </a:endParaRPr>
          </a:p>
        </p:txBody>
      </p:sp>
      <p:sp>
        <p:nvSpPr>
          <p:cNvPr id="1103" name="Google Shape;1103;p38"/>
          <p:cNvSpPr txBox="1">
            <a:spLocks noGrp="1"/>
          </p:cNvSpPr>
          <p:nvPr>
            <p:ph type="title" idx="4294967295"/>
          </p:nvPr>
        </p:nvSpPr>
        <p:spPr>
          <a:xfrm rot="987">
            <a:off x="6933825" y="2560868"/>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4"/>
                </a:solidFill>
              </a:rPr>
              <a:t>04</a:t>
            </a:r>
            <a:endParaRPr sz="2400">
              <a:solidFill>
                <a:schemeClr val="accent4"/>
              </a:solidFill>
            </a:endParaRPr>
          </a:p>
        </p:txBody>
      </p:sp>
      <p:sp>
        <p:nvSpPr>
          <p:cNvPr id="1104" name="Google Shape;1104;p38"/>
          <p:cNvSpPr txBox="1">
            <a:spLocks noGrp="1"/>
          </p:cNvSpPr>
          <p:nvPr>
            <p:ph type="title" idx="4294967295"/>
          </p:nvPr>
        </p:nvSpPr>
        <p:spPr>
          <a:xfrm>
            <a:off x="2619727" y="922199"/>
            <a:ext cx="3922295"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CULTIVAR HABITOS SALUDABLES</a:t>
            </a:r>
            <a:endParaRPr sz="2400" dirty="0"/>
          </a:p>
        </p:txBody>
      </p:sp>
      <p:grpSp>
        <p:nvGrpSpPr>
          <p:cNvPr id="1105" name="Google Shape;1105;p38"/>
          <p:cNvGrpSpPr/>
          <p:nvPr/>
        </p:nvGrpSpPr>
        <p:grpSpPr>
          <a:xfrm>
            <a:off x="2932866" y="1877750"/>
            <a:ext cx="485700" cy="510250"/>
            <a:chOff x="2134963" y="2242050"/>
            <a:chExt cx="485700" cy="510250"/>
          </a:xfrm>
        </p:grpSpPr>
        <p:sp>
          <p:nvSpPr>
            <p:cNvPr id="1106" name="Google Shape;1106;p38"/>
            <p:cNvSpPr/>
            <p:nvPr/>
          </p:nvSpPr>
          <p:spPr>
            <a:xfrm>
              <a:off x="2174988" y="2249025"/>
              <a:ext cx="440350" cy="375325"/>
            </a:xfrm>
            <a:custGeom>
              <a:avLst/>
              <a:gdLst/>
              <a:ahLst/>
              <a:cxnLst/>
              <a:rect l="l" t="t" r="r" b="b"/>
              <a:pathLst>
                <a:path w="17614" h="15013" extrusionOk="0">
                  <a:moveTo>
                    <a:pt x="8807" y="0"/>
                  </a:moveTo>
                  <a:cubicBezTo>
                    <a:pt x="8315" y="0"/>
                    <a:pt x="7822" y="245"/>
                    <a:pt x="7541" y="732"/>
                  </a:cubicBezTo>
                  <a:lnTo>
                    <a:pt x="563" y="12818"/>
                  </a:lnTo>
                  <a:cubicBezTo>
                    <a:pt x="0" y="13793"/>
                    <a:pt x="704" y="15013"/>
                    <a:pt x="1830" y="15013"/>
                  </a:cubicBezTo>
                  <a:lnTo>
                    <a:pt x="15784" y="15013"/>
                  </a:lnTo>
                  <a:cubicBezTo>
                    <a:pt x="16910" y="15013"/>
                    <a:pt x="17614" y="13793"/>
                    <a:pt x="17051" y="12818"/>
                  </a:cubicBezTo>
                  <a:lnTo>
                    <a:pt x="10073" y="732"/>
                  </a:lnTo>
                  <a:cubicBezTo>
                    <a:pt x="9792" y="245"/>
                    <a:pt x="9300" y="0"/>
                    <a:pt x="8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2174938" y="2249475"/>
              <a:ext cx="428875" cy="375900"/>
            </a:xfrm>
            <a:custGeom>
              <a:avLst/>
              <a:gdLst/>
              <a:ahLst/>
              <a:cxnLst/>
              <a:rect l="l" t="t" r="r" b="b"/>
              <a:pathLst>
                <a:path w="17155" h="15036" extrusionOk="0">
                  <a:moveTo>
                    <a:pt x="8808" y="1"/>
                  </a:moveTo>
                  <a:cubicBezTo>
                    <a:pt x="8315" y="1"/>
                    <a:pt x="7823" y="246"/>
                    <a:pt x="7541" y="733"/>
                  </a:cubicBezTo>
                  <a:lnTo>
                    <a:pt x="564" y="12817"/>
                  </a:lnTo>
                  <a:cubicBezTo>
                    <a:pt x="0" y="13793"/>
                    <a:pt x="705" y="15014"/>
                    <a:pt x="1831" y="15036"/>
                  </a:cubicBezTo>
                  <a:lnTo>
                    <a:pt x="15784" y="15036"/>
                  </a:lnTo>
                  <a:cubicBezTo>
                    <a:pt x="16443" y="15014"/>
                    <a:pt x="16955" y="14596"/>
                    <a:pt x="17155" y="14053"/>
                  </a:cubicBezTo>
                  <a:lnTo>
                    <a:pt x="16992" y="14037"/>
                  </a:lnTo>
                  <a:lnTo>
                    <a:pt x="7344" y="14037"/>
                  </a:lnTo>
                  <a:lnTo>
                    <a:pt x="4511" y="7956"/>
                  </a:lnTo>
                  <a:lnTo>
                    <a:pt x="9004" y="167"/>
                  </a:lnTo>
                  <a:lnTo>
                    <a:pt x="9053" y="23"/>
                  </a:lnTo>
                  <a:cubicBezTo>
                    <a:pt x="8971" y="10"/>
                    <a:pt x="8890" y="1"/>
                    <a:pt x="8808" y="1"/>
                  </a:cubicBezTo>
                  <a:close/>
                </a:path>
              </a:pathLst>
            </a:custGeom>
            <a:solidFill>
              <a:srgbClr val="00000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215338" y="2281050"/>
              <a:ext cx="359600" cy="311450"/>
            </a:xfrm>
            <a:custGeom>
              <a:avLst/>
              <a:gdLst/>
              <a:ahLst/>
              <a:cxnLst/>
              <a:rect l="l" t="t" r="r" b="b"/>
              <a:pathLst>
                <a:path w="14384" h="12458" extrusionOk="0">
                  <a:moveTo>
                    <a:pt x="7192" y="1"/>
                  </a:moveTo>
                  <a:cubicBezTo>
                    <a:pt x="7086" y="1"/>
                    <a:pt x="7045" y="70"/>
                    <a:pt x="7032" y="94"/>
                  </a:cubicBezTo>
                  <a:lnTo>
                    <a:pt x="54" y="12180"/>
                  </a:lnTo>
                  <a:cubicBezTo>
                    <a:pt x="41" y="12202"/>
                    <a:pt x="0" y="12272"/>
                    <a:pt x="54" y="12364"/>
                  </a:cubicBezTo>
                  <a:cubicBezTo>
                    <a:pt x="108" y="12457"/>
                    <a:pt x="188" y="12457"/>
                    <a:pt x="214" y="12457"/>
                  </a:cubicBezTo>
                  <a:lnTo>
                    <a:pt x="14167" y="12457"/>
                  </a:lnTo>
                  <a:cubicBezTo>
                    <a:pt x="14193" y="12457"/>
                    <a:pt x="14275" y="12457"/>
                    <a:pt x="14327" y="12364"/>
                  </a:cubicBezTo>
                  <a:cubicBezTo>
                    <a:pt x="14384" y="12271"/>
                    <a:pt x="14343" y="12202"/>
                    <a:pt x="14329" y="12180"/>
                  </a:cubicBezTo>
                  <a:lnTo>
                    <a:pt x="7352" y="94"/>
                  </a:lnTo>
                  <a:cubicBezTo>
                    <a:pt x="7338" y="72"/>
                    <a:pt x="7298" y="2"/>
                    <a:pt x="71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2278738" y="2340500"/>
              <a:ext cx="246575" cy="228075"/>
            </a:xfrm>
            <a:custGeom>
              <a:avLst/>
              <a:gdLst/>
              <a:ahLst/>
              <a:cxnLst/>
              <a:rect l="l" t="t" r="r" b="b"/>
              <a:pathLst>
                <a:path w="9863" h="9123" extrusionOk="0">
                  <a:moveTo>
                    <a:pt x="4658" y="0"/>
                  </a:moveTo>
                  <a:cubicBezTo>
                    <a:pt x="4425" y="0"/>
                    <a:pt x="4219" y="120"/>
                    <a:pt x="4104" y="320"/>
                  </a:cubicBezTo>
                  <a:lnTo>
                    <a:pt x="0" y="7426"/>
                  </a:lnTo>
                  <a:lnTo>
                    <a:pt x="128" y="9123"/>
                  </a:lnTo>
                  <a:lnTo>
                    <a:pt x="9169" y="9123"/>
                  </a:lnTo>
                  <a:cubicBezTo>
                    <a:pt x="9386" y="9123"/>
                    <a:pt x="9594" y="9021"/>
                    <a:pt x="9714" y="8840"/>
                  </a:cubicBezTo>
                  <a:cubicBezTo>
                    <a:pt x="9855" y="8632"/>
                    <a:pt x="9863" y="8375"/>
                    <a:pt x="9739" y="8164"/>
                  </a:cubicBezTo>
                  <a:lnTo>
                    <a:pt x="5211" y="320"/>
                  </a:lnTo>
                  <a:cubicBezTo>
                    <a:pt x="5095" y="120"/>
                    <a:pt x="4889" y="0"/>
                    <a:pt x="4658"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2377713" y="2520800"/>
              <a:ext cx="35000" cy="31975"/>
            </a:xfrm>
            <a:custGeom>
              <a:avLst/>
              <a:gdLst/>
              <a:ahLst/>
              <a:cxnLst/>
              <a:rect l="l" t="t" r="r" b="b"/>
              <a:pathLst>
                <a:path w="1400" h="1279" extrusionOk="0">
                  <a:moveTo>
                    <a:pt x="700" y="0"/>
                  </a:moveTo>
                  <a:cubicBezTo>
                    <a:pt x="655" y="0"/>
                    <a:pt x="609" y="5"/>
                    <a:pt x="563" y="15"/>
                  </a:cubicBezTo>
                  <a:cubicBezTo>
                    <a:pt x="218" y="91"/>
                    <a:pt x="0" y="432"/>
                    <a:pt x="75" y="777"/>
                  </a:cubicBezTo>
                  <a:cubicBezTo>
                    <a:pt x="142" y="1075"/>
                    <a:pt x="406" y="1279"/>
                    <a:pt x="700" y="1279"/>
                  </a:cubicBezTo>
                  <a:cubicBezTo>
                    <a:pt x="745" y="1279"/>
                    <a:pt x="791" y="1274"/>
                    <a:pt x="837" y="1264"/>
                  </a:cubicBezTo>
                  <a:cubicBezTo>
                    <a:pt x="1181" y="1187"/>
                    <a:pt x="1399" y="847"/>
                    <a:pt x="1324" y="502"/>
                  </a:cubicBezTo>
                  <a:cubicBezTo>
                    <a:pt x="1259" y="204"/>
                    <a:pt x="994" y="0"/>
                    <a:pt x="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2371513" y="2385225"/>
              <a:ext cx="47275" cy="103625"/>
            </a:xfrm>
            <a:custGeom>
              <a:avLst/>
              <a:gdLst/>
              <a:ahLst/>
              <a:cxnLst/>
              <a:rect l="l" t="t" r="r" b="b"/>
              <a:pathLst>
                <a:path w="1891" h="4145" extrusionOk="0">
                  <a:moveTo>
                    <a:pt x="334" y="0"/>
                  </a:moveTo>
                  <a:cubicBezTo>
                    <a:pt x="148" y="0"/>
                    <a:pt x="1" y="158"/>
                    <a:pt x="16" y="343"/>
                  </a:cubicBezTo>
                  <a:lnTo>
                    <a:pt x="285" y="3850"/>
                  </a:lnTo>
                  <a:cubicBezTo>
                    <a:pt x="298" y="4017"/>
                    <a:pt x="437" y="4145"/>
                    <a:pt x="603" y="4145"/>
                  </a:cubicBezTo>
                  <a:lnTo>
                    <a:pt x="1288" y="4145"/>
                  </a:lnTo>
                  <a:cubicBezTo>
                    <a:pt x="1456" y="4145"/>
                    <a:pt x="1593" y="4017"/>
                    <a:pt x="1606" y="3850"/>
                  </a:cubicBezTo>
                  <a:lnTo>
                    <a:pt x="1876" y="343"/>
                  </a:lnTo>
                  <a:cubicBezTo>
                    <a:pt x="1890" y="158"/>
                    <a:pt x="1744"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2141913" y="2544550"/>
              <a:ext cx="175400" cy="199750"/>
            </a:xfrm>
            <a:custGeom>
              <a:avLst/>
              <a:gdLst/>
              <a:ahLst/>
              <a:cxnLst/>
              <a:rect l="l" t="t" r="r" b="b"/>
              <a:pathLst>
                <a:path w="7016" h="7990" extrusionOk="0">
                  <a:moveTo>
                    <a:pt x="1914" y="0"/>
                  </a:moveTo>
                  <a:cubicBezTo>
                    <a:pt x="857" y="0"/>
                    <a:pt x="1" y="859"/>
                    <a:pt x="1" y="1918"/>
                  </a:cubicBezTo>
                  <a:lnTo>
                    <a:pt x="1" y="2877"/>
                  </a:lnTo>
                  <a:cubicBezTo>
                    <a:pt x="1" y="5696"/>
                    <a:pt x="2277" y="7982"/>
                    <a:pt x="5088" y="7990"/>
                  </a:cubicBezTo>
                  <a:cubicBezTo>
                    <a:pt x="5090" y="7990"/>
                    <a:pt x="5092" y="7990"/>
                    <a:pt x="5093" y="7990"/>
                  </a:cubicBezTo>
                  <a:cubicBezTo>
                    <a:pt x="6151" y="7990"/>
                    <a:pt x="7014" y="7129"/>
                    <a:pt x="7014" y="6071"/>
                  </a:cubicBezTo>
                  <a:lnTo>
                    <a:pt x="7014" y="3195"/>
                  </a:lnTo>
                  <a:cubicBezTo>
                    <a:pt x="7016" y="2137"/>
                    <a:pt x="6159" y="1279"/>
                    <a:pt x="5103" y="1279"/>
                  </a:cubicBezTo>
                  <a:lnTo>
                    <a:pt x="3508" y="1279"/>
                  </a:lnTo>
                  <a:lnTo>
                    <a:pt x="1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2141913" y="2544950"/>
              <a:ext cx="135500" cy="199550"/>
            </a:xfrm>
            <a:custGeom>
              <a:avLst/>
              <a:gdLst/>
              <a:ahLst/>
              <a:cxnLst/>
              <a:rect l="l" t="t" r="r" b="b"/>
              <a:pathLst>
                <a:path w="5420" h="7982" extrusionOk="0">
                  <a:moveTo>
                    <a:pt x="1914" y="0"/>
                  </a:moveTo>
                  <a:cubicBezTo>
                    <a:pt x="857" y="0"/>
                    <a:pt x="1" y="856"/>
                    <a:pt x="1" y="1913"/>
                  </a:cubicBezTo>
                  <a:lnTo>
                    <a:pt x="1" y="2880"/>
                  </a:lnTo>
                  <a:cubicBezTo>
                    <a:pt x="3" y="5698"/>
                    <a:pt x="2286" y="7981"/>
                    <a:pt x="5103" y="7981"/>
                  </a:cubicBezTo>
                  <a:cubicBezTo>
                    <a:pt x="5210" y="7981"/>
                    <a:pt x="5316" y="7968"/>
                    <a:pt x="5420" y="7952"/>
                  </a:cubicBezTo>
                  <a:cubicBezTo>
                    <a:pt x="5407" y="7454"/>
                    <a:pt x="5043" y="7054"/>
                    <a:pt x="4541" y="6986"/>
                  </a:cubicBezTo>
                  <a:cubicBezTo>
                    <a:pt x="2499" y="6708"/>
                    <a:pt x="958" y="4944"/>
                    <a:pt x="958" y="2880"/>
                  </a:cubicBezTo>
                  <a:lnTo>
                    <a:pt x="958" y="1914"/>
                  </a:lnTo>
                  <a:cubicBezTo>
                    <a:pt x="958" y="1482"/>
                    <a:pt x="1252" y="1102"/>
                    <a:pt x="1675" y="992"/>
                  </a:cubicBezTo>
                  <a:lnTo>
                    <a:pt x="1914" y="930"/>
                  </a:lnTo>
                  <a:lnTo>
                    <a:pt x="1914" y="683"/>
                  </a:lnTo>
                  <a:lnTo>
                    <a:pt x="1914" y="28"/>
                  </a:lnTo>
                  <a:lnTo>
                    <a:pt x="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2165813" y="2481000"/>
              <a:ext cx="143550" cy="95800"/>
            </a:xfrm>
            <a:custGeom>
              <a:avLst/>
              <a:gdLst/>
              <a:ahLst/>
              <a:cxnLst/>
              <a:rect l="l" t="t" r="r" b="b"/>
              <a:pathLst>
                <a:path w="5742" h="3832" extrusionOk="0">
                  <a:moveTo>
                    <a:pt x="2871" y="0"/>
                  </a:moveTo>
                  <a:cubicBezTo>
                    <a:pt x="1290" y="0"/>
                    <a:pt x="1" y="1316"/>
                    <a:pt x="1" y="2916"/>
                  </a:cubicBezTo>
                  <a:lnTo>
                    <a:pt x="1" y="3193"/>
                  </a:lnTo>
                  <a:cubicBezTo>
                    <a:pt x="1" y="3545"/>
                    <a:pt x="285" y="3831"/>
                    <a:pt x="637" y="3831"/>
                  </a:cubicBezTo>
                  <a:cubicBezTo>
                    <a:pt x="647" y="3831"/>
                    <a:pt x="657" y="3831"/>
                    <a:pt x="667" y="3831"/>
                  </a:cubicBezTo>
                  <a:cubicBezTo>
                    <a:pt x="1012" y="3815"/>
                    <a:pt x="1276" y="3518"/>
                    <a:pt x="1276" y="3173"/>
                  </a:cubicBezTo>
                  <a:lnTo>
                    <a:pt x="1276" y="2870"/>
                  </a:lnTo>
                  <a:cubicBezTo>
                    <a:pt x="1276" y="1992"/>
                    <a:pt x="1992" y="1277"/>
                    <a:pt x="2871" y="1277"/>
                  </a:cubicBezTo>
                  <a:cubicBezTo>
                    <a:pt x="2883" y="1277"/>
                    <a:pt x="2895" y="1277"/>
                    <a:pt x="2907" y="1277"/>
                  </a:cubicBezTo>
                  <a:cubicBezTo>
                    <a:pt x="3779" y="1298"/>
                    <a:pt x="4465" y="2031"/>
                    <a:pt x="4465" y="2904"/>
                  </a:cubicBezTo>
                  <a:lnTo>
                    <a:pt x="4465" y="3194"/>
                  </a:lnTo>
                  <a:cubicBezTo>
                    <a:pt x="4465" y="3546"/>
                    <a:pt x="4751" y="3832"/>
                    <a:pt x="5103" y="3832"/>
                  </a:cubicBezTo>
                  <a:cubicBezTo>
                    <a:pt x="5454" y="3832"/>
                    <a:pt x="5741" y="3546"/>
                    <a:pt x="5739" y="3194"/>
                  </a:cubicBezTo>
                  <a:lnTo>
                    <a:pt x="5739" y="2869"/>
                  </a:lnTo>
                  <a:cubicBezTo>
                    <a:pt x="5739" y="1335"/>
                    <a:pt x="4530" y="78"/>
                    <a:pt x="3013" y="4"/>
                  </a:cubicBezTo>
                  <a:cubicBezTo>
                    <a:pt x="2965" y="1"/>
                    <a:pt x="2918" y="0"/>
                    <a:pt x="2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2197738" y="2512750"/>
              <a:ext cx="63775" cy="79750"/>
            </a:xfrm>
            <a:custGeom>
              <a:avLst/>
              <a:gdLst/>
              <a:ahLst/>
              <a:cxnLst/>
              <a:rect l="l" t="t" r="r" b="b"/>
              <a:pathLst>
                <a:path w="2551" h="3190" extrusionOk="0">
                  <a:moveTo>
                    <a:pt x="1593" y="1"/>
                  </a:moveTo>
                  <a:cubicBezTo>
                    <a:pt x="713" y="1"/>
                    <a:pt x="1" y="715"/>
                    <a:pt x="1" y="1594"/>
                  </a:cubicBezTo>
                  <a:lnTo>
                    <a:pt x="1" y="3189"/>
                  </a:lnTo>
                  <a:lnTo>
                    <a:pt x="1275" y="3189"/>
                  </a:lnTo>
                  <a:lnTo>
                    <a:pt x="1275" y="1595"/>
                  </a:lnTo>
                  <a:cubicBezTo>
                    <a:pt x="1275" y="1419"/>
                    <a:pt x="1418" y="1276"/>
                    <a:pt x="1595" y="1276"/>
                  </a:cubicBezTo>
                  <a:lnTo>
                    <a:pt x="2231" y="1276"/>
                  </a:lnTo>
                  <a:cubicBezTo>
                    <a:pt x="2407" y="1276"/>
                    <a:pt x="2551" y="1133"/>
                    <a:pt x="2551" y="956"/>
                  </a:cubicBezTo>
                  <a:lnTo>
                    <a:pt x="2551" y="320"/>
                  </a:lnTo>
                  <a:cubicBezTo>
                    <a:pt x="2551" y="143"/>
                    <a:pt x="2407" y="1"/>
                    <a:pt x="2231" y="1"/>
                  </a:cubicBezTo>
                  <a:lnTo>
                    <a:pt x="1595" y="1"/>
                  </a:lnTo>
                  <a:cubicBezTo>
                    <a:pt x="1594" y="1"/>
                    <a:pt x="1593" y="1"/>
                    <a:pt x="15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2371513" y="2385225"/>
              <a:ext cx="41225" cy="103625"/>
            </a:xfrm>
            <a:custGeom>
              <a:avLst/>
              <a:gdLst/>
              <a:ahLst/>
              <a:cxnLst/>
              <a:rect l="l" t="t" r="r" b="b"/>
              <a:pathLst>
                <a:path w="1649" h="4145" extrusionOk="0">
                  <a:moveTo>
                    <a:pt x="334" y="0"/>
                  </a:moveTo>
                  <a:cubicBezTo>
                    <a:pt x="148" y="0"/>
                    <a:pt x="1" y="158"/>
                    <a:pt x="16" y="343"/>
                  </a:cubicBezTo>
                  <a:lnTo>
                    <a:pt x="285" y="3850"/>
                  </a:lnTo>
                  <a:cubicBezTo>
                    <a:pt x="298" y="4016"/>
                    <a:pt x="437" y="4145"/>
                    <a:pt x="603" y="4145"/>
                  </a:cubicBezTo>
                  <a:lnTo>
                    <a:pt x="1287" y="4145"/>
                  </a:lnTo>
                  <a:cubicBezTo>
                    <a:pt x="1455" y="4145"/>
                    <a:pt x="1593" y="4016"/>
                    <a:pt x="1604" y="3850"/>
                  </a:cubicBezTo>
                  <a:lnTo>
                    <a:pt x="1648" y="3282"/>
                  </a:lnTo>
                  <a:cubicBezTo>
                    <a:pt x="1358" y="3281"/>
                    <a:pt x="1116" y="3057"/>
                    <a:pt x="1094" y="2766"/>
                  </a:cubicBezTo>
                  <a:lnTo>
                    <a:pt x="881" y="0"/>
                  </a:lnTo>
                  <a:close/>
                </a:path>
              </a:pathLst>
            </a:custGeom>
            <a:solidFill>
              <a:srgbClr val="00000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2134963" y="2473525"/>
              <a:ext cx="190325" cy="278775"/>
            </a:xfrm>
            <a:custGeom>
              <a:avLst/>
              <a:gdLst/>
              <a:ahLst/>
              <a:cxnLst/>
              <a:rect l="l" t="t" r="r" b="b"/>
              <a:pathLst>
                <a:path w="7613" h="11151" extrusionOk="0">
                  <a:moveTo>
                    <a:pt x="4130" y="0"/>
                  </a:moveTo>
                  <a:cubicBezTo>
                    <a:pt x="2460" y="0"/>
                    <a:pt x="1088" y="1298"/>
                    <a:pt x="968" y="2938"/>
                  </a:cubicBezTo>
                  <a:cubicBezTo>
                    <a:pt x="368" y="3347"/>
                    <a:pt x="0" y="4033"/>
                    <a:pt x="0" y="4767"/>
                  </a:cubicBezTo>
                  <a:lnTo>
                    <a:pt x="0" y="5737"/>
                  </a:lnTo>
                  <a:cubicBezTo>
                    <a:pt x="0" y="8720"/>
                    <a:pt x="2423" y="11149"/>
                    <a:pt x="5398" y="11150"/>
                  </a:cubicBezTo>
                  <a:cubicBezTo>
                    <a:pt x="6620" y="11150"/>
                    <a:pt x="7612" y="10157"/>
                    <a:pt x="7612" y="8934"/>
                  </a:cubicBezTo>
                  <a:lnTo>
                    <a:pt x="7612" y="6058"/>
                  </a:lnTo>
                  <a:cubicBezTo>
                    <a:pt x="7612" y="4835"/>
                    <a:pt x="6620" y="3840"/>
                    <a:pt x="5400" y="3840"/>
                  </a:cubicBezTo>
                  <a:lnTo>
                    <a:pt x="5080" y="3840"/>
                  </a:lnTo>
                  <a:cubicBezTo>
                    <a:pt x="5080" y="3840"/>
                    <a:pt x="4781" y="3965"/>
                    <a:pt x="4742" y="4131"/>
                  </a:cubicBezTo>
                  <a:lnTo>
                    <a:pt x="4742" y="6564"/>
                  </a:lnTo>
                  <a:lnTo>
                    <a:pt x="3590" y="7756"/>
                  </a:lnTo>
                  <a:cubicBezTo>
                    <a:pt x="3473" y="7872"/>
                    <a:pt x="3473" y="8061"/>
                    <a:pt x="3590" y="8179"/>
                  </a:cubicBezTo>
                  <a:cubicBezTo>
                    <a:pt x="3649" y="8237"/>
                    <a:pt x="3724" y="8266"/>
                    <a:pt x="3801" y="8266"/>
                  </a:cubicBezTo>
                  <a:cubicBezTo>
                    <a:pt x="3876" y="8266"/>
                    <a:pt x="3954" y="8237"/>
                    <a:pt x="4011" y="8179"/>
                  </a:cubicBezTo>
                  <a:lnTo>
                    <a:pt x="4781" y="7410"/>
                  </a:lnTo>
                  <a:lnTo>
                    <a:pt x="4781" y="8603"/>
                  </a:lnTo>
                  <a:cubicBezTo>
                    <a:pt x="4781" y="8756"/>
                    <a:pt x="4891" y="8892"/>
                    <a:pt x="5043" y="8911"/>
                  </a:cubicBezTo>
                  <a:cubicBezTo>
                    <a:pt x="5056" y="8912"/>
                    <a:pt x="5068" y="8913"/>
                    <a:pt x="5080" y="8913"/>
                  </a:cubicBezTo>
                  <a:cubicBezTo>
                    <a:pt x="5246" y="8913"/>
                    <a:pt x="5379" y="8779"/>
                    <a:pt x="5379" y="8613"/>
                  </a:cubicBezTo>
                  <a:lnTo>
                    <a:pt x="5379" y="4437"/>
                  </a:lnTo>
                  <a:lnTo>
                    <a:pt x="5394" y="4437"/>
                  </a:lnTo>
                  <a:cubicBezTo>
                    <a:pt x="6288" y="4437"/>
                    <a:pt x="7013" y="5162"/>
                    <a:pt x="7013" y="6057"/>
                  </a:cubicBezTo>
                  <a:lnTo>
                    <a:pt x="7013" y="8929"/>
                  </a:lnTo>
                  <a:cubicBezTo>
                    <a:pt x="7013" y="9826"/>
                    <a:pt x="6282" y="10551"/>
                    <a:pt x="5387" y="10551"/>
                  </a:cubicBezTo>
                  <a:cubicBezTo>
                    <a:pt x="5384" y="10551"/>
                    <a:pt x="5382" y="10551"/>
                    <a:pt x="5379" y="10551"/>
                  </a:cubicBezTo>
                  <a:cubicBezTo>
                    <a:pt x="2742" y="10541"/>
                    <a:pt x="598" y="8384"/>
                    <a:pt x="598" y="5735"/>
                  </a:cubicBezTo>
                  <a:lnTo>
                    <a:pt x="598" y="4767"/>
                  </a:lnTo>
                  <a:cubicBezTo>
                    <a:pt x="598" y="4373"/>
                    <a:pt x="744" y="3997"/>
                    <a:pt x="995" y="3708"/>
                  </a:cubicBezTo>
                  <a:cubicBezTo>
                    <a:pt x="1092" y="4075"/>
                    <a:pt x="1376" y="4356"/>
                    <a:pt x="1739" y="4415"/>
                  </a:cubicBezTo>
                  <a:cubicBezTo>
                    <a:pt x="1790" y="4423"/>
                    <a:pt x="1842" y="4427"/>
                    <a:pt x="1893" y="4427"/>
                  </a:cubicBezTo>
                  <a:cubicBezTo>
                    <a:pt x="2218" y="4427"/>
                    <a:pt x="2530" y="4260"/>
                    <a:pt x="2705" y="3958"/>
                  </a:cubicBezTo>
                  <a:cubicBezTo>
                    <a:pt x="2790" y="3812"/>
                    <a:pt x="2829" y="3644"/>
                    <a:pt x="2829" y="3475"/>
                  </a:cubicBezTo>
                  <a:lnTo>
                    <a:pt x="2829" y="3184"/>
                  </a:lnTo>
                  <a:cubicBezTo>
                    <a:pt x="2829" y="2467"/>
                    <a:pt x="3410" y="1885"/>
                    <a:pt x="4128" y="1885"/>
                  </a:cubicBezTo>
                  <a:lnTo>
                    <a:pt x="4760" y="1885"/>
                  </a:lnTo>
                  <a:cubicBezTo>
                    <a:pt x="4772" y="1885"/>
                    <a:pt x="4781" y="1895"/>
                    <a:pt x="4781" y="1906"/>
                  </a:cubicBezTo>
                  <a:lnTo>
                    <a:pt x="4781" y="2543"/>
                  </a:lnTo>
                  <a:cubicBezTo>
                    <a:pt x="4781" y="2555"/>
                    <a:pt x="4772" y="2564"/>
                    <a:pt x="4760" y="2564"/>
                  </a:cubicBezTo>
                  <a:lnTo>
                    <a:pt x="3819" y="2564"/>
                  </a:lnTo>
                  <a:cubicBezTo>
                    <a:pt x="3646" y="2564"/>
                    <a:pt x="3507" y="2703"/>
                    <a:pt x="3507" y="2876"/>
                  </a:cubicBezTo>
                  <a:lnTo>
                    <a:pt x="3507" y="4220"/>
                  </a:lnTo>
                  <a:cubicBezTo>
                    <a:pt x="3507" y="4263"/>
                    <a:pt x="3523" y="4306"/>
                    <a:pt x="3556" y="4335"/>
                  </a:cubicBezTo>
                  <a:cubicBezTo>
                    <a:pt x="3639" y="4409"/>
                    <a:pt x="3726" y="4440"/>
                    <a:pt x="3806" y="4440"/>
                  </a:cubicBezTo>
                  <a:cubicBezTo>
                    <a:pt x="3971" y="4440"/>
                    <a:pt x="4105" y="4306"/>
                    <a:pt x="4105" y="4141"/>
                  </a:cubicBezTo>
                  <a:lnTo>
                    <a:pt x="4105" y="3183"/>
                  </a:lnTo>
                  <a:cubicBezTo>
                    <a:pt x="4105" y="3171"/>
                    <a:pt x="4114" y="3162"/>
                    <a:pt x="4126" y="3162"/>
                  </a:cubicBezTo>
                  <a:lnTo>
                    <a:pt x="4761" y="3162"/>
                  </a:lnTo>
                  <a:cubicBezTo>
                    <a:pt x="5104" y="3162"/>
                    <a:pt x="5379" y="2884"/>
                    <a:pt x="5379" y="2544"/>
                  </a:cubicBezTo>
                  <a:lnTo>
                    <a:pt x="5379" y="1907"/>
                  </a:lnTo>
                  <a:cubicBezTo>
                    <a:pt x="5379" y="1566"/>
                    <a:pt x="5102" y="1289"/>
                    <a:pt x="4761" y="1289"/>
                  </a:cubicBezTo>
                  <a:lnTo>
                    <a:pt x="2606" y="1289"/>
                  </a:lnTo>
                  <a:cubicBezTo>
                    <a:pt x="2399" y="1289"/>
                    <a:pt x="2232" y="1457"/>
                    <a:pt x="2232" y="1663"/>
                  </a:cubicBezTo>
                  <a:lnTo>
                    <a:pt x="2232" y="3569"/>
                  </a:lnTo>
                  <a:cubicBezTo>
                    <a:pt x="2232" y="3578"/>
                    <a:pt x="2231" y="3587"/>
                    <a:pt x="2229" y="3596"/>
                  </a:cubicBezTo>
                  <a:cubicBezTo>
                    <a:pt x="2169" y="3758"/>
                    <a:pt x="2038" y="3847"/>
                    <a:pt x="1894" y="3847"/>
                  </a:cubicBezTo>
                  <a:cubicBezTo>
                    <a:pt x="1875" y="3847"/>
                    <a:pt x="1856" y="3845"/>
                    <a:pt x="1836" y="3842"/>
                  </a:cubicBezTo>
                  <a:cubicBezTo>
                    <a:pt x="1671" y="3813"/>
                    <a:pt x="1555" y="3649"/>
                    <a:pt x="1555" y="3438"/>
                  </a:cubicBezTo>
                  <a:lnTo>
                    <a:pt x="1555" y="2067"/>
                  </a:lnTo>
                  <a:cubicBezTo>
                    <a:pt x="1555" y="1989"/>
                    <a:pt x="1586" y="1912"/>
                    <a:pt x="1638" y="1855"/>
                  </a:cubicBezTo>
                  <a:cubicBezTo>
                    <a:pt x="2446" y="963"/>
                    <a:pt x="3330" y="597"/>
                    <a:pt x="4129" y="597"/>
                  </a:cubicBezTo>
                  <a:cubicBezTo>
                    <a:pt x="5590" y="597"/>
                    <a:pt x="6770" y="1819"/>
                    <a:pt x="6701" y="3294"/>
                  </a:cubicBezTo>
                  <a:cubicBezTo>
                    <a:pt x="6701" y="3303"/>
                    <a:pt x="6703" y="3314"/>
                    <a:pt x="6709" y="3321"/>
                  </a:cubicBezTo>
                  <a:cubicBezTo>
                    <a:pt x="6804" y="3426"/>
                    <a:pt x="6908" y="3469"/>
                    <a:pt x="7002" y="3469"/>
                  </a:cubicBezTo>
                  <a:cubicBezTo>
                    <a:pt x="7166" y="3469"/>
                    <a:pt x="7300" y="3336"/>
                    <a:pt x="7300" y="3171"/>
                  </a:cubicBezTo>
                  <a:cubicBezTo>
                    <a:pt x="7300" y="1423"/>
                    <a:pt x="5879" y="0"/>
                    <a:pt x="4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2249338" y="2242050"/>
              <a:ext cx="371325" cy="390300"/>
            </a:xfrm>
            <a:custGeom>
              <a:avLst/>
              <a:gdLst/>
              <a:ahLst/>
              <a:cxnLst/>
              <a:rect l="l" t="t" r="r" b="b"/>
              <a:pathLst>
                <a:path w="14853" h="15612" extrusionOk="0">
                  <a:moveTo>
                    <a:pt x="5831" y="0"/>
                  </a:moveTo>
                  <a:cubicBezTo>
                    <a:pt x="5193" y="0"/>
                    <a:pt x="4624" y="330"/>
                    <a:pt x="4305" y="881"/>
                  </a:cubicBezTo>
                  <a:lnTo>
                    <a:pt x="10" y="8320"/>
                  </a:lnTo>
                  <a:cubicBezTo>
                    <a:pt x="3" y="8331"/>
                    <a:pt x="1" y="8346"/>
                    <a:pt x="3" y="8358"/>
                  </a:cubicBezTo>
                  <a:cubicBezTo>
                    <a:pt x="53" y="8569"/>
                    <a:pt x="194" y="8661"/>
                    <a:pt x="329" y="8661"/>
                  </a:cubicBezTo>
                  <a:cubicBezTo>
                    <a:pt x="433" y="8661"/>
                    <a:pt x="533" y="8608"/>
                    <a:pt x="589" y="8511"/>
                  </a:cubicBezTo>
                  <a:lnTo>
                    <a:pt x="4821" y="1180"/>
                  </a:lnTo>
                  <a:cubicBezTo>
                    <a:pt x="5032" y="816"/>
                    <a:pt x="5409" y="597"/>
                    <a:pt x="5829" y="597"/>
                  </a:cubicBezTo>
                  <a:cubicBezTo>
                    <a:pt x="6251" y="597"/>
                    <a:pt x="6628" y="815"/>
                    <a:pt x="6837" y="1180"/>
                  </a:cubicBezTo>
                  <a:lnTo>
                    <a:pt x="13816" y="13265"/>
                  </a:lnTo>
                  <a:cubicBezTo>
                    <a:pt x="14157" y="13856"/>
                    <a:pt x="13945" y="14633"/>
                    <a:pt x="13181" y="14993"/>
                  </a:cubicBezTo>
                  <a:cubicBezTo>
                    <a:pt x="13153" y="15007"/>
                    <a:pt x="13123" y="15013"/>
                    <a:pt x="13093" y="15013"/>
                  </a:cubicBezTo>
                  <a:lnTo>
                    <a:pt x="3897" y="15013"/>
                  </a:lnTo>
                  <a:cubicBezTo>
                    <a:pt x="3883" y="15013"/>
                    <a:pt x="3870" y="15018"/>
                    <a:pt x="3860" y="15028"/>
                  </a:cubicBezTo>
                  <a:cubicBezTo>
                    <a:pt x="3583" y="15288"/>
                    <a:pt x="3763" y="15611"/>
                    <a:pt x="4020" y="15611"/>
                  </a:cubicBezTo>
                  <a:lnTo>
                    <a:pt x="13241" y="15611"/>
                  </a:lnTo>
                  <a:cubicBezTo>
                    <a:pt x="13286" y="15611"/>
                    <a:pt x="13331" y="15602"/>
                    <a:pt x="13371" y="15583"/>
                  </a:cubicBezTo>
                  <a:cubicBezTo>
                    <a:pt x="14532" y="15036"/>
                    <a:pt x="14852" y="13861"/>
                    <a:pt x="14335" y="12967"/>
                  </a:cubicBezTo>
                  <a:lnTo>
                    <a:pt x="7358" y="881"/>
                  </a:lnTo>
                  <a:cubicBezTo>
                    <a:pt x="7039" y="330"/>
                    <a:pt x="6468" y="0"/>
                    <a:pt x="5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2279488" y="2273625"/>
              <a:ext cx="303075" cy="326850"/>
            </a:xfrm>
            <a:custGeom>
              <a:avLst/>
              <a:gdLst/>
              <a:ahLst/>
              <a:cxnLst/>
              <a:rect l="l" t="t" r="r" b="b"/>
              <a:pathLst>
                <a:path w="12123" h="13074" extrusionOk="0">
                  <a:moveTo>
                    <a:pt x="4621" y="1"/>
                  </a:moveTo>
                  <a:cubicBezTo>
                    <a:pt x="4622" y="1"/>
                    <a:pt x="4622" y="1"/>
                    <a:pt x="4623" y="1"/>
                  </a:cubicBezTo>
                  <a:lnTo>
                    <a:pt x="4623" y="1"/>
                  </a:lnTo>
                  <a:cubicBezTo>
                    <a:pt x="4623" y="1"/>
                    <a:pt x="4624" y="1"/>
                    <a:pt x="4625" y="1"/>
                  </a:cubicBezTo>
                  <a:close/>
                  <a:moveTo>
                    <a:pt x="4623" y="1"/>
                  </a:moveTo>
                  <a:lnTo>
                    <a:pt x="4623" y="1"/>
                  </a:lnTo>
                  <a:cubicBezTo>
                    <a:pt x="4446" y="1"/>
                    <a:pt x="4294" y="90"/>
                    <a:pt x="4206" y="244"/>
                  </a:cubicBezTo>
                  <a:lnTo>
                    <a:pt x="71" y="7404"/>
                  </a:lnTo>
                  <a:cubicBezTo>
                    <a:pt x="0" y="7528"/>
                    <a:pt x="17" y="7686"/>
                    <a:pt x="122" y="7781"/>
                  </a:cubicBezTo>
                  <a:cubicBezTo>
                    <a:pt x="182" y="7836"/>
                    <a:pt x="255" y="7861"/>
                    <a:pt x="326" y="7861"/>
                  </a:cubicBezTo>
                  <a:cubicBezTo>
                    <a:pt x="429" y="7861"/>
                    <a:pt x="530" y="7808"/>
                    <a:pt x="586" y="7712"/>
                  </a:cubicBezTo>
                  <a:lnTo>
                    <a:pt x="4626" y="715"/>
                  </a:lnTo>
                  <a:lnTo>
                    <a:pt x="11417" y="12474"/>
                  </a:lnTo>
                  <a:lnTo>
                    <a:pt x="2617" y="12474"/>
                  </a:lnTo>
                  <a:cubicBezTo>
                    <a:pt x="2463" y="12474"/>
                    <a:pt x="2327" y="12584"/>
                    <a:pt x="2309" y="12736"/>
                  </a:cubicBezTo>
                  <a:cubicBezTo>
                    <a:pt x="2287" y="12919"/>
                    <a:pt x="2427" y="13074"/>
                    <a:pt x="2606" y="13074"/>
                  </a:cubicBezTo>
                  <a:lnTo>
                    <a:pt x="11599" y="13074"/>
                  </a:lnTo>
                  <a:lnTo>
                    <a:pt x="11599" y="13071"/>
                  </a:lnTo>
                  <a:cubicBezTo>
                    <a:pt x="11761" y="13071"/>
                    <a:pt x="11918" y="12996"/>
                    <a:pt x="12008" y="12861"/>
                  </a:cubicBezTo>
                  <a:cubicBezTo>
                    <a:pt x="12116" y="12700"/>
                    <a:pt x="12123" y="12510"/>
                    <a:pt x="12028" y="12346"/>
                  </a:cubicBezTo>
                  <a:lnTo>
                    <a:pt x="5040" y="244"/>
                  </a:lnTo>
                  <a:cubicBezTo>
                    <a:pt x="4952" y="90"/>
                    <a:pt x="4800" y="1"/>
                    <a:pt x="4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2371688" y="2513425"/>
              <a:ext cx="46975" cy="46950"/>
            </a:xfrm>
            <a:custGeom>
              <a:avLst/>
              <a:gdLst/>
              <a:ahLst/>
              <a:cxnLst/>
              <a:rect l="l" t="t" r="r" b="b"/>
              <a:pathLst>
                <a:path w="1879" h="1878" extrusionOk="0">
                  <a:moveTo>
                    <a:pt x="939" y="597"/>
                  </a:moveTo>
                  <a:cubicBezTo>
                    <a:pt x="1126" y="597"/>
                    <a:pt x="1279" y="750"/>
                    <a:pt x="1279" y="938"/>
                  </a:cubicBezTo>
                  <a:cubicBezTo>
                    <a:pt x="1279" y="1125"/>
                    <a:pt x="1126" y="1278"/>
                    <a:pt x="939" y="1278"/>
                  </a:cubicBezTo>
                  <a:cubicBezTo>
                    <a:pt x="752" y="1278"/>
                    <a:pt x="598" y="1125"/>
                    <a:pt x="598" y="938"/>
                  </a:cubicBezTo>
                  <a:cubicBezTo>
                    <a:pt x="598" y="750"/>
                    <a:pt x="752" y="597"/>
                    <a:pt x="939" y="597"/>
                  </a:cubicBezTo>
                  <a:close/>
                  <a:moveTo>
                    <a:pt x="939" y="0"/>
                  </a:moveTo>
                  <a:cubicBezTo>
                    <a:pt x="422" y="0"/>
                    <a:pt x="0" y="420"/>
                    <a:pt x="0" y="939"/>
                  </a:cubicBezTo>
                  <a:cubicBezTo>
                    <a:pt x="0" y="1456"/>
                    <a:pt x="420" y="1877"/>
                    <a:pt x="939" y="1877"/>
                  </a:cubicBezTo>
                  <a:cubicBezTo>
                    <a:pt x="1456" y="1877"/>
                    <a:pt x="1878" y="1457"/>
                    <a:pt x="1878" y="939"/>
                  </a:cubicBezTo>
                  <a:cubicBezTo>
                    <a:pt x="1878" y="420"/>
                    <a:pt x="1456" y="0"/>
                    <a:pt x="9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2364163" y="2377250"/>
              <a:ext cx="62050" cy="118575"/>
            </a:xfrm>
            <a:custGeom>
              <a:avLst/>
              <a:gdLst/>
              <a:ahLst/>
              <a:cxnLst/>
              <a:rect l="l" t="t" r="r" b="b"/>
              <a:pathLst>
                <a:path w="2482" h="4743" extrusionOk="0">
                  <a:moveTo>
                    <a:pt x="1851" y="598"/>
                  </a:moveTo>
                  <a:cubicBezTo>
                    <a:pt x="1854" y="598"/>
                    <a:pt x="1861" y="598"/>
                    <a:pt x="1867" y="604"/>
                  </a:cubicBezTo>
                  <a:cubicBezTo>
                    <a:pt x="1874" y="611"/>
                    <a:pt x="1872" y="618"/>
                    <a:pt x="1872" y="620"/>
                  </a:cubicBezTo>
                  <a:lnTo>
                    <a:pt x="1603" y="4126"/>
                  </a:lnTo>
                  <a:cubicBezTo>
                    <a:pt x="1602" y="4137"/>
                    <a:pt x="1593" y="4145"/>
                    <a:pt x="1582" y="4145"/>
                  </a:cubicBezTo>
                  <a:lnTo>
                    <a:pt x="897" y="4145"/>
                  </a:lnTo>
                  <a:cubicBezTo>
                    <a:pt x="887" y="4145"/>
                    <a:pt x="877" y="4138"/>
                    <a:pt x="876" y="4126"/>
                  </a:cubicBezTo>
                  <a:lnTo>
                    <a:pt x="607" y="620"/>
                  </a:lnTo>
                  <a:cubicBezTo>
                    <a:pt x="607" y="618"/>
                    <a:pt x="605" y="611"/>
                    <a:pt x="612" y="604"/>
                  </a:cubicBezTo>
                  <a:cubicBezTo>
                    <a:pt x="619" y="598"/>
                    <a:pt x="625" y="598"/>
                    <a:pt x="628" y="598"/>
                  </a:cubicBezTo>
                  <a:close/>
                  <a:moveTo>
                    <a:pt x="629" y="1"/>
                  </a:moveTo>
                  <a:cubicBezTo>
                    <a:pt x="457" y="1"/>
                    <a:pt x="293" y="72"/>
                    <a:pt x="176" y="199"/>
                  </a:cubicBezTo>
                  <a:cubicBezTo>
                    <a:pt x="59" y="325"/>
                    <a:pt x="1" y="494"/>
                    <a:pt x="13" y="665"/>
                  </a:cubicBezTo>
                  <a:lnTo>
                    <a:pt x="283" y="4174"/>
                  </a:lnTo>
                  <a:cubicBezTo>
                    <a:pt x="309" y="4493"/>
                    <a:pt x="578" y="4742"/>
                    <a:pt x="898" y="4742"/>
                  </a:cubicBezTo>
                  <a:lnTo>
                    <a:pt x="1583" y="4742"/>
                  </a:lnTo>
                  <a:cubicBezTo>
                    <a:pt x="1904" y="4742"/>
                    <a:pt x="2174" y="4493"/>
                    <a:pt x="2199" y="4174"/>
                  </a:cubicBezTo>
                  <a:lnTo>
                    <a:pt x="2468" y="665"/>
                  </a:lnTo>
                  <a:cubicBezTo>
                    <a:pt x="2482" y="494"/>
                    <a:pt x="2422" y="325"/>
                    <a:pt x="2306" y="199"/>
                  </a:cubicBezTo>
                  <a:cubicBezTo>
                    <a:pt x="2190" y="72"/>
                    <a:pt x="2024" y="1"/>
                    <a:pt x="18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8"/>
          <p:cNvGrpSpPr/>
          <p:nvPr/>
        </p:nvGrpSpPr>
        <p:grpSpPr>
          <a:xfrm>
            <a:off x="811110" y="1940700"/>
            <a:ext cx="453900" cy="510300"/>
            <a:chOff x="6542713" y="1429700"/>
            <a:chExt cx="453900" cy="510300"/>
          </a:xfrm>
        </p:grpSpPr>
        <p:sp>
          <p:nvSpPr>
            <p:cNvPr id="1123" name="Google Shape;1123;p38"/>
            <p:cNvSpPr/>
            <p:nvPr/>
          </p:nvSpPr>
          <p:spPr>
            <a:xfrm>
              <a:off x="6605838" y="1437625"/>
              <a:ext cx="385050" cy="383350"/>
            </a:xfrm>
            <a:custGeom>
              <a:avLst/>
              <a:gdLst/>
              <a:ahLst/>
              <a:cxnLst/>
              <a:rect l="l" t="t" r="r" b="b"/>
              <a:pathLst>
                <a:path w="15402" h="15334" extrusionOk="0">
                  <a:moveTo>
                    <a:pt x="7667" y="1"/>
                  </a:moveTo>
                  <a:cubicBezTo>
                    <a:pt x="3433" y="1"/>
                    <a:pt x="0" y="3433"/>
                    <a:pt x="0" y="7667"/>
                  </a:cubicBezTo>
                  <a:cubicBezTo>
                    <a:pt x="0" y="9171"/>
                    <a:pt x="434" y="10575"/>
                    <a:pt x="1183" y="11758"/>
                  </a:cubicBezTo>
                  <a:lnTo>
                    <a:pt x="1183" y="13623"/>
                  </a:lnTo>
                  <a:lnTo>
                    <a:pt x="2840" y="13623"/>
                  </a:lnTo>
                  <a:cubicBezTo>
                    <a:pt x="4111" y="14654"/>
                    <a:pt x="5719" y="15288"/>
                    <a:pt x="7472" y="15331"/>
                  </a:cubicBezTo>
                  <a:cubicBezTo>
                    <a:pt x="7537" y="15332"/>
                    <a:pt x="7602" y="15333"/>
                    <a:pt x="7666" y="15333"/>
                  </a:cubicBezTo>
                  <a:cubicBezTo>
                    <a:pt x="11921" y="15333"/>
                    <a:pt x="15402" y="11819"/>
                    <a:pt x="15333" y="7540"/>
                  </a:cubicBezTo>
                  <a:cubicBezTo>
                    <a:pt x="15265" y="3365"/>
                    <a:pt x="11859" y="1"/>
                    <a:pt x="7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637663" y="1469175"/>
              <a:ext cx="319475" cy="319450"/>
            </a:xfrm>
            <a:custGeom>
              <a:avLst/>
              <a:gdLst/>
              <a:ahLst/>
              <a:cxnLst/>
              <a:rect l="l" t="t" r="r" b="b"/>
              <a:pathLst>
                <a:path w="12779" h="12778" extrusionOk="0">
                  <a:moveTo>
                    <a:pt x="6390" y="1"/>
                  </a:moveTo>
                  <a:cubicBezTo>
                    <a:pt x="4695" y="1"/>
                    <a:pt x="3071" y="673"/>
                    <a:pt x="1872" y="1871"/>
                  </a:cubicBezTo>
                  <a:cubicBezTo>
                    <a:pt x="674" y="3069"/>
                    <a:pt x="1" y="4695"/>
                    <a:pt x="1" y="6389"/>
                  </a:cubicBezTo>
                  <a:cubicBezTo>
                    <a:pt x="1" y="8083"/>
                    <a:pt x="674" y="9709"/>
                    <a:pt x="1872" y="10907"/>
                  </a:cubicBezTo>
                  <a:cubicBezTo>
                    <a:pt x="3071" y="12105"/>
                    <a:pt x="4695" y="12777"/>
                    <a:pt x="6390" y="12777"/>
                  </a:cubicBezTo>
                  <a:cubicBezTo>
                    <a:pt x="8084" y="12777"/>
                    <a:pt x="9709" y="12105"/>
                    <a:pt x="10907" y="10907"/>
                  </a:cubicBezTo>
                  <a:cubicBezTo>
                    <a:pt x="12105" y="9709"/>
                    <a:pt x="12778" y="8083"/>
                    <a:pt x="12778" y="6389"/>
                  </a:cubicBezTo>
                  <a:cubicBezTo>
                    <a:pt x="12778" y="4695"/>
                    <a:pt x="12105" y="3069"/>
                    <a:pt x="10907" y="1871"/>
                  </a:cubicBezTo>
                  <a:cubicBezTo>
                    <a:pt x="9709" y="673"/>
                    <a:pt x="8084" y="1"/>
                    <a:pt x="6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637688" y="1508375"/>
              <a:ext cx="280250" cy="280225"/>
            </a:xfrm>
            <a:custGeom>
              <a:avLst/>
              <a:gdLst/>
              <a:ahLst/>
              <a:cxnLst/>
              <a:rect l="l" t="t" r="r" b="b"/>
              <a:pathLst>
                <a:path w="11210" h="11209" extrusionOk="0">
                  <a:moveTo>
                    <a:pt x="2203" y="1"/>
                  </a:moveTo>
                  <a:lnTo>
                    <a:pt x="2203" y="1"/>
                  </a:lnTo>
                  <a:cubicBezTo>
                    <a:pt x="857" y="1173"/>
                    <a:pt x="1" y="2893"/>
                    <a:pt x="1" y="4819"/>
                  </a:cubicBezTo>
                  <a:cubicBezTo>
                    <a:pt x="1" y="8348"/>
                    <a:pt x="2862" y="11208"/>
                    <a:pt x="6390" y="11208"/>
                  </a:cubicBezTo>
                  <a:cubicBezTo>
                    <a:pt x="8316" y="11208"/>
                    <a:pt x="10038" y="10354"/>
                    <a:pt x="11210" y="9007"/>
                  </a:cubicBezTo>
                  <a:lnTo>
                    <a:pt x="11210" y="9007"/>
                  </a:lnTo>
                  <a:cubicBezTo>
                    <a:pt x="10088" y="9982"/>
                    <a:pt x="8627" y="10576"/>
                    <a:pt x="7022" y="10576"/>
                  </a:cubicBezTo>
                  <a:cubicBezTo>
                    <a:pt x="3495" y="10576"/>
                    <a:pt x="633" y="7715"/>
                    <a:pt x="633" y="4187"/>
                  </a:cubicBezTo>
                  <a:cubicBezTo>
                    <a:pt x="633" y="2583"/>
                    <a:pt x="1228" y="1122"/>
                    <a:pt x="2203" y="1"/>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669663" y="1519000"/>
              <a:ext cx="255575" cy="193600"/>
            </a:xfrm>
            <a:custGeom>
              <a:avLst/>
              <a:gdLst/>
              <a:ahLst/>
              <a:cxnLst/>
              <a:rect l="l" t="t" r="r" b="b"/>
              <a:pathLst>
                <a:path w="10223" h="7744" extrusionOk="0">
                  <a:moveTo>
                    <a:pt x="7330" y="0"/>
                  </a:moveTo>
                  <a:cubicBezTo>
                    <a:pt x="7054" y="0"/>
                    <a:pt x="6778" y="89"/>
                    <a:pt x="6549" y="267"/>
                  </a:cubicBezTo>
                  <a:cubicBezTo>
                    <a:pt x="6249" y="500"/>
                    <a:pt x="5936" y="748"/>
                    <a:pt x="5297" y="748"/>
                  </a:cubicBezTo>
                  <a:cubicBezTo>
                    <a:pt x="4600" y="748"/>
                    <a:pt x="3991" y="298"/>
                    <a:pt x="3224" y="63"/>
                  </a:cubicBezTo>
                  <a:cubicBezTo>
                    <a:pt x="3107" y="27"/>
                    <a:pt x="2985" y="9"/>
                    <a:pt x="2864" y="9"/>
                  </a:cubicBezTo>
                  <a:cubicBezTo>
                    <a:pt x="2611" y="9"/>
                    <a:pt x="2359" y="86"/>
                    <a:pt x="2150" y="235"/>
                  </a:cubicBezTo>
                  <a:cubicBezTo>
                    <a:pt x="850" y="1162"/>
                    <a:pt x="1" y="2681"/>
                    <a:pt x="1" y="4397"/>
                  </a:cubicBezTo>
                  <a:cubicBezTo>
                    <a:pt x="1" y="5389"/>
                    <a:pt x="286" y="6316"/>
                    <a:pt x="778" y="7102"/>
                  </a:cubicBezTo>
                  <a:cubicBezTo>
                    <a:pt x="996" y="7448"/>
                    <a:pt x="1359" y="7670"/>
                    <a:pt x="1765" y="7711"/>
                  </a:cubicBezTo>
                  <a:cubicBezTo>
                    <a:pt x="1986" y="7734"/>
                    <a:pt x="2190" y="7744"/>
                    <a:pt x="2379" y="7744"/>
                  </a:cubicBezTo>
                  <a:cubicBezTo>
                    <a:pt x="4278" y="7744"/>
                    <a:pt x="4651" y="6711"/>
                    <a:pt x="5606" y="6620"/>
                  </a:cubicBezTo>
                  <a:cubicBezTo>
                    <a:pt x="5654" y="6616"/>
                    <a:pt x="5701" y="6613"/>
                    <a:pt x="5746" y="6613"/>
                  </a:cubicBezTo>
                  <a:cubicBezTo>
                    <a:pt x="6559" y="6613"/>
                    <a:pt x="6946" y="7303"/>
                    <a:pt x="7601" y="7303"/>
                  </a:cubicBezTo>
                  <a:cubicBezTo>
                    <a:pt x="7739" y="7303"/>
                    <a:pt x="7889" y="7273"/>
                    <a:pt x="8058" y="7198"/>
                  </a:cubicBezTo>
                  <a:cubicBezTo>
                    <a:pt x="8372" y="7059"/>
                    <a:pt x="8763" y="6735"/>
                    <a:pt x="9283" y="6521"/>
                  </a:cubicBezTo>
                  <a:cubicBezTo>
                    <a:pt x="9674" y="6360"/>
                    <a:pt x="9971" y="6034"/>
                    <a:pt x="10072" y="5624"/>
                  </a:cubicBezTo>
                  <a:cubicBezTo>
                    <a:pt x="10170" y="5230"/>
                    <a:pt x="10223" y="4819"/>
                    <a:pt x="10223" y="4394"/>
                  </a:cubicBezTo>
                  <a:cubicBezTo>
                    <a:pt x="10223" y="2685"/>
                    <a:pt x="9378" y="1172"/>
                    <a:pt x="8084" y="244"/>
                  </a:cubicBezTo>
                  <a:cubicBezTo>
                    <a:pt x="7858" y="82"/>
                    <a:pt x="7594" y="0"/>
                    <a:pt x="73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693613" y="1542975"/>
              <a:ext cx="207700" cy="145675"/>
            </a:xfrm>
            <a:custGeom>
              <a:avLst/>
              <a:gdLst/>
              <a:ahLst/>
              <a:cxnLst/>
              <a:rect l="l" t="t" r="r" b="b"/>
              <a:pathLst>
                <a:path w="8308" h="5827" extrusionOk="0">
                  <a:moveTo>
                    <a:pt x="6374" y="0"/>
                  </a:moveTo>
                  <a:cubicBezTo>
                    <a:pt x="6304" y="0"/>
                    <a:pt x="6235" y="22"/>
                    <a:pt x="6178" y="66"/>
                  </a:cubicBezTo>
                  <a:cubicBezTo>
                    <a:pt x="5830" y="337"/>
                    <a:pt x="5302" y="747"/>
                    <a:pt x="4339" y="747"/>
                  </a:cubicBezTo>
                  <a:cubicBezTo>
                    <a:pt x="3695" y="747"/>
                    <a:pt x="3150" y="506"/>
                    <a:pt x="2672" y="292"/>
                  </a:cubicBezTo>
                  <a:cubicBezTo>
                    <a:pt x="2432" y="187"/>
                    <a:pt x="2211" y="88"/>
                    <a:pt x="1986" y="20"/>
                  </a:cubicBezTo>
                  <a:cubicBezTo>
                    <a:pt x="1960" y="13"/>
                    <a:pt x="1933" y="9"/>
                    <a:pt x="1905" y="9"/>
                  </a:cubicBezTo>
                  <a:cubicBezTo>
                    <a:pt x="1850" y="9"/>
                    <a:pt x="1792" y="25"/>
                    <a:pt x="1750" y="57"/>
                  </a:cubicBezTo>
                  <a:cubicBezTo>
                    <a:pt x="656" y="837"/>
                    <a:pt x="1" y="2102"/>
                    <a:pt x="1" y="3438"/>
                  </a:cubicBezTo>
                  <a:cubicBezTo>
                    <a:pt x="1" y="4216"/>
                    <a:pt x="219" y="4975"/>
                    <a:pt x="631" y="5634"/>
                  </a:cubicBezTo>
                  <a:cubicBezTo>
                    <a:pt x="689" y="5727"/>
                    <a:pt x="789" y="5787"/>
                    <a:pt x="904" y="5799"/>
                  </a:cubicBezTo>
                  <a:cubicBezTo>
                    <a:pt x="1086" y="5817"/>
                    <a:pt x="1261" y="5827"/>
                    <a:pt x="1425" y="5827"/>
                  </a:cubicBezTo>
                  <a:cubicBezTo>
                    <a:pt x="2291" y="5827"/>
                    <a:pt x="2704" y="5562"/>
                    <a:pt x="3141" y="5283"/>
                  </a:cubicBezTo>
                  <a:cubicBezTo>
                    <a:pt x="3521" y="5041"/>
                    <a:pt x="3951" y="4768"/>
                    <a:pt x="4558" y="4710"/>
                  </a:cubicBezTo>
                  <a:cubicBezTo>
                    <a:pt x="4636" y="4703"/>
                    <a:pt x="4712" y="4699"/>
                    <a:pt x="4786" y="4699"/>
                  </a:cubicBezTo>
                  <a:cubicBezTo>
                    <a:pt x="5486" y="4699"/>
                    <a:pt x="5990" y="5009"/>
                    <a:pt x="6323" y="5214"/>
                  </a:cubicBezTo>
                  <a:cubicBezTo>
                    <a:pt x="6423" y="5277"/>
                    <a:pt x="6594" y="5381"/>
                    <a:pt x="6646" y="5388"/>
                  </a:cubicBezTo>
                  <a:cubicBezTo>
                    <a:pt x="6646" y="5388"/>
                    <a:pt x="6665" y="5386"/>
                    <a:pt x="6715" y="5365"/>
                  </a:cubicBezTo>
                  <a:cubicBezTo>
                    <a:pt x="6783" y="5334"/>
                    <a:pt x="6908" y="5256"/>
                    <a:pt x="7030" y="5179"/>
                  </a:cubicBezTo>
                  <a:cubicBezTo>
                    <a:pt x="7280" y="5024"/>
                    <a:pt x="7584" y="4834"/>
                    <a:pt x="7959" y="4679"/>
                  </a:cubicBezTo>
                  <a:cubicBezTo>
                    <a:pt x="8076" y="4629"/>
                    <a:pt x="8158" y="4543"/>
                    <a:pt x="8184" y="4436"/>
                  </a:cubicBezTo>
                  <a:cubicBezTo>
                    <a:pt x="8266" y="4110"/>
                    <a:pt x="8306" y="3775"/>
                    <a:pt x="8306" y="3439"/>
                  </a:cubicBezTo>
                  <a:cubicBezTo>
                    <a:pt x="8308" y="2104"/>
                    <a:pt x="7657" y="843"/>
                    <a:pt x="6569" y="63"/>
                  </a:cubicBezTo>
                  <a:cubicBezTo>
                    <a:pt x="6510" y="21"/>
                    <a:pt x="6442" y="0"/>
                    <a:pt x="6374"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819463" y="1588950"/>
              <a:ext cx="57675" cy="53775"/>
            </a:xfrm>
            <a:custGeom>
              <a:avLst/>
              <a:gdLst/>
              <a:ahLst/>
              <a:cxnLst/>
              <a:rect l="l" t="t" r="r" b="b"/>
              <a:pathLst>
                <a:path w="2307" h="2151" extrusionOk="0">
                  <a:moveTo>
                    <a:pt x="879" y="0"/>
                  </a:moveTo>
                  <a:cubicBezTo>
                    <a:pt x="674" y="0"/>
                    <a:pt x="470" y="78"/>
                    <a:pt x="314" y="235"/>
                  </a:cubicBezTo>
                  <a:cubicBezTo>
                    <a:pt x="1" y="548"/>
                    <a:pt x="1" y="1056"/>
                    <a:pt x="314" y="1369"/>
                  </a:cubicBezTo>
                  <a:lnTo>
                    <a:pt x="860" y="1916"/>
                  </a:lnTo>
                  <a:cubicBezTo>
                    <a:pt x="1017" y="2073"/>
                    <a:pt x="1222" y="2151"/>
                    <a:pt x="1428" y="2151"/>
                  </a:cubicBezTo>
                  <a:cubicBezTo>
                    <a:pt x="1633" y="2151"/>
                    <a:pt x="1838" y="2073"/>
                    <a:pt x="1995" y="1916"/>
                  </a:cubicBezTo>
                  <a:cubicBezTo>
                    <a:pt x="2307" y="1604"/>
                    <a:pt x="2307" y="1095"/>
                    <a:pt x="1995" y="783"/>
                  </a:cubicBezTo>
                  <a:lnTo>
                    <a:pt x="1447" y="235"/>
                  </a:lnTo>
                  <a:cubicBezTo>
                    <a:pt x="1290" y="79"/>
                    <a:pt x="1085" y="0"/>
                    <a:pt x="879" y="0"/>
                  </a:cubicBezTo>
                  <a:close/>
                </a:path>
              </a:pathLst>
            </a:custGeom>
            <a:solidFill>
              <a:srgbClr val="E15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716688" y="1628725"/>
              <a:ext cx="57750" cy="31900"/>
            </a:xfrm>
            <a:custGeom>
              <a:avLst/>
              <a:gdLst/>
              <a:ahLst/>
              <a:cxnLst/>
              <a:rect l="l" t="t" r="r" b="b"/>
              <a:pathLst>
                <a:path w="2310" h="1276" extrusionOk="0">
                  <a:moveTo>
                    <a:pt x="694" y="0"/>
                  </a:moveTo>
                  <a:cubicBezTo>
                    <a:pt x="366" y="0"/>
                    <a:pt x="78" y="240"/>
                    <a:pt x="43" y="566"/>
                  </a:cubicBezTo>
                  <a:cubicBezTo>
                    <a:pt x="1" y="951"/>
                    <a:pt x="300" y="1276"/>
                    <a:pt x="676" y="1276"/>
                  </a:cubicBezTo>
                  <a:lnTo>
                    <a:pt x="1615" y="1276"/>
                  </a:lnTo>
                  <a:cubicBezTo>
                    <a:pt x="1942" y="1276"/>
                    <a:pt x="2232" y="1036"/>
                    <a:pt x="2267" y="710"/>
                  </a:cubicBezTo>
                  <a:cubicBezTo>
                    <a:pt x="2309" y="327"/>
                    <a:pt x="2008" y="0"/>
                    <a:pt x="1634" y="0"/>
                  </a:cubicBezTo>
                  <a:close/>
                </a:path>
              </a:pathLst>
            </a:custGeom>
            <a:solidFill>
              <a:srgbClr val="E15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747113" y="1564825"/>
              <a:ext cx="36525" cy="31975"/>
            </a:xfrm>
            <a:custGeom>
              <a:avLst/>
              <a:gdLst/>
              <a:ahLst/>
              <a:cxnLst/>
              <a:rect l="l" t="t" r="r" b="b"/>
              <a:pathLst>
                <a:path w="1461" h="1279" extrusionOk="0">
                  <a:moveTo>
                    <a:pt x="731" y="1"/>
                  </a:moveTo>
                  <a:cubicBezTo>
                    <a:pt x="507" y="1"/>
                    <a:pt x="290" y="119"/>
                    <a:pt x="172" y="329"/>
                  </a:cubicBezTo>
                  <a:cubicBezTo>
                    <a:pt x="1" y="636"/>
                    <a:pt x="111" y="1025"/>
                    <a:pt x="419" y="1198"/>
                  </a:cubicBezTo>
                  <a:cubicBezTo>
                    <a:pt x="517" y="1253"/>
                    <a:pt x="624" y="1279"/>
                    <a:pt x="730" y="1279"/>
                  </a:cubicBezTo>
                  <a:cubicBezTo>
                    <a:pt x="954" y="1279"/>
                    <a:pt x="1171" y="1161"/>
                    <a:pt x="1288" y="952"/>
                  </a:cubicBezTo>
                  <a:cubicBezTo>
                    <a:pt x="1461" y="644"/>
                    <a:pt x="1350" y="254"/>
                    <a:pt x="1042" y="82"/>
                  </a:cubicBezTo>
                  <a:cubicBezTo>
                    <a:pt x="943" y="27"/>
                    <a:pt x="836" y="1"/>
                    <a:pt x="731" y="1"/>
                  </a:cubicBezTo>
                  <a:close/>
                </a:path>
              </a:pathLst>
            </a:custGeom>
            <a:solidFill>
              <a:srgbClr val="E15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549688" y="1732275"/>
              <a:ext cx="175400" cy="199675"/>
            </a:xfrm>
            <a:custGeom>
              <a:avLst/>
              <a:gdLst/>
              <a:ahLst/>
              <a:cxnLst/>
              <a:rect l="l" t="t" r="r" b="b"/>
              <a:pathLst>
                <a:path w="7016" h="7987" extrusionOk="0">
                  <a:moveTo>
                    <a:pt x="1914" y="1"/>
                  </a:moveTo>
                  <a:cubicBezTo>
                    <a:pt x="857" y="1"/>
                    <a:pt x="1" y="858"/>
                    <a:pt x="1" y="1917"/>
                  </a:cubicBezTo>
                  <a:lnTo>
                    <a:pt x="1" y="2876"/>
                  </a:lnTo>
                  <a:cubicBezTo>
                    <a:pt x="1" y="5694"/>
                    <a:pt x="2278" y="7980"/>
                    <a:pt x="5089" y="7987"/>
                  </a:cubicBezTo>
                  <a:cubicBezTo>
                    <a:pt x="5091" y="7987"/>
                    <a:pt x="5093" y="7987"/>
                    <a:pt x="5095" y="7987"/>
                  </a:cubicBezTo>
                  <a:cubicBezTo>
                    <a:pt x="6151" y="7987"/>
                    <a:pt x="7016" y="7126"/>
                    <a:pt x="7016" y="6069"/>
                  </a:cubicBezTo>
                  <a:lnTo>
                    <a:pt x="7016" y="3195"/>
                  </a:lnTo>
                  <a:cubicBezTo>
                    <a:pt x="7015" y="2137"/>
                    <a:pt x="6158" y="1278"/>
                    <a:pt x="5101" y="1278"/>
                  </a:cubicBezTo>
                  <a:lnTo>
                    <a:pt x="3508" y="1278"/>
                  </a:lnTo>
                  <a:lnTo>
                    <a:pt x="19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49663" y="1732725"/>
              <a:ext cx="135500" cy="199550"/>
            </a:xfrm>
            <a:custGeom>
              <a:avLst/>
              <a:gdLst/>
              <a:ahLst/>
              <a:cxnLst/>
              <a:rect l="l" t="t" r="r" b="b"/>
              <a:pathLst>
                <a:path w="5420" h="7982" extrusionOk="0">
                  <a:moveTo>
                    <a:pt x="1913" y="0"/>
                  </a:moveTo>
                  <a:cubicBezTo>
                    <a:pt x="857" y="0"/>
                    <a:pt x="1" y="856"/>
                    <a:pt x="1" y="1913"/>
                  </a:cubicBezTo>
                  <a:lnTo>
                    <a:pt x="1" y="2878"/>
                  </a:lnTo>
                  <a:cubicBezTo>
                    <a:pt x="2" y="5696"/>
                    <a:pt x="2285" y="7981"/>
                    <a:pt x="5102" y="7981"/>
                  </a:cubicBezTo>
                  <a:cubicBezTo>
                    <a:pt x="5210" y="7981"/>
                    <a:pt x="5316" y="7971"/>
                    <a:pt x="5420" y="7952"/>
                  </a:cubicBezTo>
                  <a:cubicBezTo>
                    <a:pt x="5406" y="7454"/>
                    <a:pt x="5043" y="7054"/>
                    <a:pt x="4541" y="6986"/>
                  </a:cubicBezTo>
                  <a:cubicBezTo>
                    <a:pt x="2499" y="6709"/>
                    <a:pt x="958" y="4942"/>
                    <a:pt x="958" y="2878"/>
                  </a:cubicBezTo>
                  <a:lnTo>
                    <a:pt x="958" y="1914"/>
                  </a:lnTo>
                  <a:cubicBezTo>
                    <a:pt x="958" y="1482"/>
                    <a:pt x="1252" y="1102"/>
                    <a:pt x="1675" y="992"/>
                  </a:cubicBezTo>
                  <a:lnTo>
                    <a:pt x="1913" y="930"/>
                  </a:lnTo>
                  <a:lnTo>
                    <a:pt x="1913" y="683"/>
                  </a:lnTo>
                  <a:lnTo>
                    <a:pt x="1913" y="29"/>
                  </a:lnTo>
                  <a:lnTo>
                    <a:pt x="19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6573588" y="1668900"/>
              <a:ext cx="143525" cy="95750"/>
            </a:xfrm>
            <a:custGeom>
              <a:avLst/>
              <a:gdLst/>
              <a:ahLst/>
              <a:cxnLst/>
              <a:rect l="l" t="t" r="r" b="b"/>
              <a:pathLst>
                <a:path w="5741" h="3830" extrusionOk="0">
                  <a:moveTo>
                    <a:pt x="2870" y="1"/>
                  </a:moveTo>
                  <a:cubicBezTo>
                    <a:pt x="1288" y="1"/>
                    <a:pt x="1" y="1315"/>
                    <a:pt x="1" y="2915"/>
                  </a:cubicBezTo>
                  <a:lnTo>
                    <a:pt x="1" y="3192"/>
                  </a:lnTo>
                  <a:cubicBezTo>
                    <a:pt x="1" y="3544"/>
                    <a:pt x="288" y="3830"/>
                    <a:pt x="640" y="3830"/>
                  </a:cubicBezTo>
                  <a:cubicBezTo>
                    <a:pt x="663" y="3830"/>
                    <a:pt x="686" y="3828"/>
                    <a:pt x="710" y="3826"/>
                  </a:cubicBezTo>
                  <a:cubicBezTo>
                    <a:pt x="1037" y="3790"/>
                    <a:pt x="1276" y="3500"/>
                    <a:pt x="1276" y="3173"/>
                  </a:cubicBezTo>
                  <a:lnTo>
                    <a:pt x="1276" y="2870"/>
                  </a:lnTo>
                  <a:cubicBezTo>
                    <a:pt x="1276" y="1991"/>
                    <a:pt x="1992" y="1276"/>
                    <a:pt x="2871" y="1276"/>
                  </a:cubicBezTo>
                  <a:cubicBezTo>
                    <a:pt x="2883" y="1276"/>
                    <a:pt x="2895" y="1276"/>
                    <a:pt x="2907" y="1277"/>
                  </a:cubicBezTo>
                  <a:cubicBezTo>
                    <a:pt x="3779" y="1297"/>
                    <a:pt x="4465" y="2031"/>
                    <a:pt x="4465" y="2902"/>
                  </a:cubicBezTo>
                  <a:lnTo>
                    <a:pt x="4465" y="3192"/>
                  </a:lnTo>
                  <a:cubicBezTo>
                    <a:pt x="4465" y="3544"/>
                    <a:pt x="4751" y="3829"/>
                    <a:pt x="5103" y="3829"/>
                  </a:cubicBezTo>
                  <a:cubicBezTo>
                    <a:pt x="5454" y="3829"/>
                    <a:pt x="5740" y="3544"/>
                    <a:pt x="5740" y="3193"/>
                  </a:cubicBezTo>
                  <a:lnTo>
                    <a:pt x="5740" y="2870"/>
                  </a:lnTo>
                  <a:cubicBezTo>
                    <a:pt x="5740" y="1335"/>
                    <a:pt x="4529" y="78"/>
                    <a:pt x="3012" y="4"/>
                  </a:cubicBezTo>
                  <a:cubicBezTo>
                    <a:pt x="2964" y="2"/>
                    <a:pt x="2917" y="1"/>
                    <a:pt x="2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6605513" y="1700450"/>
              <a:ext cx="63775" cy="79750"/>
            </a:xfrm>
            <a:custGeom>
              <a:avLst/>
              <a:gdLst/>
              <a:ahLst/>
              <a:cxnLst/>
              <a:rect l="l" t="t" r="r" b="b"/>
              <a:pathLst>
                <a:path w="2551" h="3190" extrusionOk="0">
                  <a:moveTo>
                    <a:pt x="1594" y="1"/>
                  </a:moveTo>
                  <a:cubicBezTo>
                    <a:pt x="714" y="1"/>
                    <a:pt x="1" y="715"/>
                    <a:pt x="1" y="1595"/>
                  </a:cubicBezTo>
                  <a:lnTo>
                    <a:pt x="1" y="3189"/>
                  </a:lnTo>
                  <a:lnTo>
                    <a:pt x="1275" y="3189"/>
                  </a:lnTo>
                  <a:lnTo>
                    <a:pt x="1275" y="1596"/>
                  </a:lnTo>
                  <a:cubicBezTo>
                    <a:pt x="1275" y="1419"/>
                    <a:pt x="1418" y="1277"/>
                    <a:pt x="1595" y="1277"/>
                  </a:cubicBezTo>
                  <a:lnTo>
                    <a:pt x="2232" y="1277"/>
                  </a:lnTo>
                  <a:cubicBezTo>
                    <a:pt x="2407" y="1277"/>
                    <a:pt x="2551" y="1134"/>
                    <a:pt x="2551" y="957"/>
                  </a:cubicBezTo>
                  <a:lnTo>
                    <a:pt x="2551" y="320"/>
                  </a:lnTo>
                  <a:cubicBezTo>
                    <a:pt x="2551" y="144"/>
                    <a:pt x="2407"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6542713" y="1661425"/>
              <a:ext cx="190350" cy="278575"/>
            </a:xfrm>
            <a:custGeom>
              <a:avLst/>
              <a:gdLst/>
              <a:ahLst/>
              <a:cxnLst/>
              <a:rect l="l" t="t" r="r" b="b"/>
              <a:pathLst>
                <a:path w="7614" h="11143" extrusionOk="0">
                  <a:moveTo>
                    <a:pt x="4127" y="0"/>
                  </a:moveTo>
                  <a:cubicBezTo>
                    <a:pt x="2457" y="0"/>
                    <a:pt x="1085" y="1298"/>
                    <a:pt x="966" y="2937"/>
                  </a:cubicBezTo>
                  <a:cubicBezTo>
                    <a:pt x="367" y="3347"/>
                    <a:pt x="0" y="4033"/>
                    <a:pt x="0" y="4766"/>
                  </a:cubicBezTo>
                  <a:lnTo>
                    <a:pt x="0" y="5730"/>
                  </a:lnTo>
                  <a:cubicBezTo>
                    <a:pt x="0" y="8713"/>
                    <a:pt x="2422" y="11140"/>
                    <a:pt x="5399" y="11142"/>
                  </a:cubicBezTo>
                  <a:cubicBezTo>
                    <a:pt x="6621" y="11142"/>
                    <a:pt x="7611" y="10148"/>
                    <a:pt x="7611" y="8927"/>
                  </a:cubicBezTo>
                  <a:lnTo>
                    <a:pt x="7611" y="6051"/>
                  </a:lnTo>
                  <a:cubicBezTo>
                    <a:pt x="7613" y="4827"/>
                    <a:pt x="6620" y="3834"/>
                    <a:pt x="5398" y="3834"/>
                  </a:cubicBezTo>
                  <a:lnTo>
                    <a:pt x="5082" y="3834"/>
                  </a:lnTo>
                  <a:cubicBezTo>
                    <a:pt x="4917" y="3834"/>
                    <a:pt x="4783" y="3968"/>
                    <a:pt x="4783" y="4132"/>
                  </a:cubicBezTo>
                  <a:lnTo>
                    <a:pt x="4783" y="6565"/>
                  </a:lnTo>
                  <a:lnTo>
                    <a:pt x="3600" y="7749"/>
                  </a:lnTo>
                  <a:cubicBezTo>
                    <a:pt x="3500" y="7848"/>
                    <a:pt x="3478" y="8028"/>
                    <a:pt x="3561" y="8141"/>
                  </a:cubicBezTo>
                  <a:cubicBezTo>
                    <a:pt x="3621" y="8223"/>
                    <a:pt x="3713" y="8265"/>
                    <a:pt x="3803" y="8265"/>
                  </a:cubicBezTo>
                  <a:cubicBezTo>
                    <a:pt x="3879" y="8265"/>
                    <a:pt x="3956" y="8237"/>
                    <a:pt x="4014" y="8178"/>
                  </a:cubicBezTo>
                  <a:lnTo>
                    <a:pt x="4781" y="7410"/>
                  </a:lnTo>
                  <a:lnTo>
                    <a:pt x="4781" y="8594"/>
                  </a:lnTo>
                  <a:cubicBezTo>
                    <a:pt x="4781" y="8747"/>
                    <a:pt x="4891" y="8883"/>
                    <a:pt x="5043" y="8902"/>
                  </a:cubicBezTo>
                  <a:cubicBezTo>
                    <a:pt x="5056" y="8903"/>
                    <a:pt x="5068" y="8904"/>
                    <a:pt x="5080" y="8904"/>
                  </a:cubicBezTo>
                  <a:cubicBezTo>
                    <a:pt x="5246" y="8904"/>
                    <a:pt x="5379" y="8770"/>
                    <a:pt x="5379" y="8604"/>
                  </a:cubicBezTo>
                  <a:lnTo>
                    <a:pt x="5379" y="4431"/>
                  </a:lnTo>
                  <a:lnTo>
                    <a:pt x="5395" y="4431"/>
                  </a:lnTo>
                  <a:cubicBezTo>
                    <a:pt x="6289" y="4431"/>
                    <a:pt x="7013" y="5154"/>
                    <a:pt x="7013" y="6049"/>
                  </a:cubicBezTo>
                  <a:lnTo>
                    <a:pt x="7013" y="8920"/>
                  </a:lnTo>
                  <a:cubicBezTo>
                    <a:pt x="7013" y="9816"/>
                    <a:pt x="6282" y="10542"/>
                    <a:pt x="5385" y="10542"/>
                  </a:cubicBezTo>
                  <a:cubicBezTo>
                    <a:pt x="5383" y="10542"/>
                    <a:pt x="5381" y="10542"/>
                    <a:pt x="5379" y="10542"/>
                  </a:cubicBezTo>
                  <a:cubicBezTo>
                    <a:pt x="2740" y="10532"/>
                    <a:pt x="597" y="8377"/>
                    <a:pt x="597" y="5729"/>
                  </a:cubicBezTo>
                  <a:lnTo>
                    <a:pt x="597" y="4766"/>
                  </a:lnTo>
                  <a:cubicBezTo>
                    <a:pt x="597" y="4372"/>
                    <a:pt x="743" y="3997"/>
                    <a:pt x="994" y="3707"/>
                  </a:cubicBezTo>
                  <a:cubicBezTo>
                    <a:pt x="1090" y="4075"/>
                    <a:pt x="1374" y="4354"/>
                    <a:pt x="1738" y="4414"/>
                  </a:cubicBezTo>
                  <a:cubicBezTo>
                    <a:pt x="1789" y="4422"/>
                    <a:pt x="1840" y="4426"/>
                    <a:pt x="1890" y="4426"/>
                  </a:cubicBezTo>
                  <a:cubicBezTo>
                    <a:pt x="2201" y="4426"/>
                    <a:pt x="2498" y="4274"/>
                    <a:pt x="2678" y="3998"/>
                  </a:cubicBezTo>
                  <a:cubicBezTo>
                    <a:pt x="2781" y="3843"/>
                    <a:pt x="2828" y="3660"/>
                    <a:pt x="2828" y="3473"/>
                  </a:cubicBezTo>
                  <a:lnTo>
                    <a:pt x="2828" y="3179"/>
                  </a:lnTo>
                  <a:cubicBezTo>
                    <a:pt x="2828" y="2462"/>
                    <a:pt x="3409" y="1880"/>
                    <a:pt x="4127" y="1880"/>
                  </a:cubicBezTo>
                  <a:lnTo>
                    <a:pt x="4760" y="1880"/>
                  </a:lnTo>
                  <a:cubicBezTo>
                    <a:pt x="4772" y="1880"/>
                    <a:pt x="4781" y="1890"/>
                    <a:pt x="4781" y="1901"/>
                  </a:cubicBezTo>
                  <a:lnTo>
                    <a:pt x="4781" y="2538"/>
                  </a:lnTo>
                  <a:cubicBezTo>
                    <a:pt x="4781" y="2550"/>
                    <a:pt x="4772" y="2559"/>
                    <a:pt x="4760" y="2559"/>
                  </a:cubicBezTo>
                  <a:lnTo>
                    <a:pt x="3819" y="2559"/>
                  </a:lnTo>
                  <a:cubicBezTo>
                    <a:pt x="3646" y="2559"/>
                    <a:pt x="3506" y="2698"/>
                    <a:pt x="3506" y="2871"/>
                  </a:cubicBezTo>
                  <a:lnTo>
                    <a:pt x="3506" y="4214"/>
                  </a:lnTo>
                  <a:cubicBezTo>
                    <a:pt x="3506" y="4257"/>
                    <a:pt x="3523" y="4300"/>
                    <a:pt x="3556" y="4329"/>
                  </a:cubicBezTo>
                  <a:cubicBezTo>
                    <a:pt x="3638" y="4403"/>
                    <a:pt x="3725" y="4434"/>
                    <a:pt x="3805" y="4434"/>
                  </a:cubicBezTo>
                  <a:cubicBezTo>
                    <a:pt x="3970" y="4434"/>
                    <a:pt x="4105" y="4300"/>
                    <a:pt x="4105" y="4135"/>
                  </a:cubicBezTo>
                  <a:lnTo>
                    <a:pt x="4105" y="3177"/>
                  </a:lnTo>
                  <a:cubicBezTo>
                    <a:pt x="4105" y="3164"/>
                    <a:pt x="4113" y="3156"/>
                    <a:pt x="4126" y="3156"/>
                  </a:cubicBezTo>
                  <a:lnTo>
                    <a:pt x="4761" y="3156"/>
                  </a:lnTo>
                  <a:cubicBezTo>
                    <a:pt x="5103" y="3156"/>
                    <a:pt x="5379" y="2880"/>
                    <a:pt x="5379" y="2538"/>
                  </a:cubicBezTo>
                  <a:lnTo>
                    <a:pt x="5379" y="1901"/>
                  </a:lnTo>
                  <a:cubicBezTo>
                    <a:pt x="5379" y="1560"/>
                    <a:pt x="5103" y="1283"/>
                    <a:pt x="4761" y="1283"/>
                  </a:cubicBezTo>
                  <a:lnTo>
                    <a:pt x="2604" y="1283"/>
                  </a:lnTo>
                  <a:cubicBezTo>
                    <a:pt x="2398" y="1283"/>
                    <a:pt x="2231" y="1450"/>
                    <a:pt x="2231" y="1656"/>
                  </a:cubicBezTo>
                  <a:lnTo>
                    <a:pt x="2231" y="3562"/>
                  </a:lnTo>
                  <a:cubicBezTo>
                    <a:pt x="2231" y="3572"/>
                    <a:pt x="2230" y="3580"/>
                    <a:pt x="2227" y="3589"/>
                  </a:cubicBezTo>
                  <a:cubicBezTo>
                    <a:pt x="2167" y="3751"/>
                    <a:pt x="2038" y="3840"/>
                    <a:pt x="1894" y="3840"/>
                  </a:cubicBezTo>
                  <a:cubicBezTo>
                    <a:pt x="1874" y="3840"/>
                    <a:pt x="1854" y="3838"/>
                    <a:pt x="1834" y="3835"/>
                  </a:cubicBezTo>
                  <a:cubicBezTo>
                    <a:pt x="1670" y="3808"/>
                    <a:pt x="1554" y="3643"/>
                    <a:pt x="1554" y="3434"/>
                  </a:cubicBezTo>
                  <a:lnTo>
                    <a:pt x="1554" y="2067"/>
                  </a:lnTo>
                  <a:cubicBezTo>
                    <a:pt x="1554" y="1988"/>
                    <a:pt x="1584" y="1912"/>
                    <a:pt x="1636" y="1854"/>
                  </a:cubicBezTo>
                  <a:cubicBezTo>
                    <a:pt x="2445" y="963"/>
                    <a:pt x="3328" y="596"/>
                    <a:pt x="4127" y="596"/>
                  </a:cubicBezTo>
                  <a:cubicBezTo>
                    <a:pt x="5587" y="596"/>
                    <a:pt x="6767" y="1818"/>
                    <a:pt x="6697" y="3293"/>
                  </a:cubicBezTo>
                  <a:cubicBezTo>
                    <a:pt x="6697" y="3302"/>
                    <a:pt x="6699" y="3313"/>
                    <a:pt x="6705" y="3320"/>
                  </a:cubicBezTo>
                  <a:cubicBezTo>
                    <a:pt x="6800" y="3425"/>
                    <a:pt x="6904" y="3468"/>
                    <a:pt x="6997" y="3468"/>
                  </a:cubicBezTo>
                  <a:cubicBezTo>
                    <a:pt x="7162" y="3468"/>
                    <a:pt x="7296" y="3335"/>
                    <a:pt x="7296" y="3170"/>
                  </a:cubicBezTo>
                  <a:cubicBezTo>
                    <a:pt x="7296" y="1423"/>
                    <a:pt x="5875" y="0"/>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811263" y="1581475"/>
              <a:ext cx="74125" cy="68725"/>
            </a:xfrm>
            <a:custGeom>
              <a:avLst/>
              <a:gdLst/>
              <a:ahLst/>
              <a:cxnLst/>
              <a:rect l="l" t="t" r="r" b="b"/>
              <a:pathLst>
                <a:path w="2965" h="2749" extrusionOk="0">
                  <a:moveTo>
                    <a:pt x="1209" y="600"/>
                  </a:moveTo>
                  <a:cubicBezTo>
                    <a:pt x="1338" y="600"/>
                    <a:pt x="1467" y="648"/>
                    <a:pt x="1565" y="747"/>
                  </a:cubicBezTo>
                  <a:lnTo>
                    <a:pt x="2113" y="1293"/>
                  </a:lnTo>
                  <a:cubicBezTo>
                    <a:pt x="2308" y="1489"/>
                    <a:pt x="2308" y="1809"/>
                    <a:pt x="2111" y="2004"/>
                  </a:cubicBezTo>
                  <a:cubicBezTo>
                    <a:pt x="2013" y="2103"/>
                    <a:pt x="1884" y="2152"/>
                    <a:pt x="1756" y="2152"/>
                  </a:cubicBezTo>
                  <a:cubicBezTo>
                    <a:pt x="1627" y="2152"/>
                    <a:pt x="1498" y="2103"/>
                    <a:pt x="1401" y="2004"/>
                  </a:cubicBezTo>
                  <a:lnTo>
                    <a:pt x="853" y="1458"/>
                  </a:lnTo>
                  <a:cubicBezTo>
                    <a:pt x="657" y="1261"/>
                    <a:pt x="657" y="941"/>
                    <a:pt x="853" y="747"/>
                  </a:cubicBezTo>
                  <a:cubicBezTo>
                    <a:pt x="952" y="648"/>
                    <a:pt x="1080" y="600"/>
                    <a:pt x="1209" y="600"/>
                  </a:cubicBezTo>
                  <a:close/>
                  <a:moveTo>
                    <a:pt x="1209" y="0"/>
                  </a:moveTo>
                  <a:cubicBezTo>
                    <a:pt x="927" y="0"/>
                    <a:pt x="645" y="108"/>
                    <a:pt x="430" y="322"/>
                  </a:cubicBezTo>
                  <a:cubicBezTo>
                    <a:pt x="1" y="752"/>
                    <a:pt x="1" y="1449"/>
                    <a:pt x="430" y="1879"/>
                  </a:cubicBezTo>
                  <a:lnTo>
                    <a:pt x="978" y="2426"/>
                  </a:lnTo>
                  <a:cubicBezTo>
                    <a:pt x="1193" y="2640"/>
                    <a:pt x="1474" y="2748"/>
                    <a:pt x="1757" y="2748"/>
                  </a:cubicBezTo>
                  <a:cubicBezTo>
                    <a:pt x="2038" y="2748"/>
                    <a:pt x="2321" y="2641"/>
                    <a:pt x="2535" y="2426"/>
                  </a:cubicBezTo>
                  <a:cubicBezTo>
                    <a:pt x="2965" y="1996"/>
                    <a:pt x="2965" y="1298"/>
                    <a:pt x="2535" y="869"/>
                  </a:cubicBezTo>
                  <a:lnTo>
                    <a:pt x="1988" y="322"/>
                  </a:lnTo>
                  <a:cubicBezTo>
                    <a:pt x="1773" y="108"/>
                    <a:pt x="1491" y="0"/>
                    <a:pt x="1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6598263" y="1429700"/>
              <a:ext cx="398350" cy="398375"/>
            </a:xfrm>
            <a:custGeom>
              <a:avLst/>
              <a:gdLst/>
              <a:ahLst/>
              <a:cxnLst/>
              <a:rect l="l" t="t" r="r" b="b"/>
              <a:pathLst>
                <a:path w="15934" h="15935" extrusionOk="0">
                  <a:moveTo>
                    <a:pt x="7968" y="0"/>
                  </a:moveTo>
                  <a:cubicBezTo>
                    <a:pt x="3575" y="0"/>
                    <a:pt x="1" y="3575"/>
                    <a:pt x="1" y="7966"/>
                  </a:cubicBezTo>
                  <a:cubicBezTo>
                    <a:pt x="1" y="8187"/>
                    <a:pt x="10" y="8411"/>
                    <a:pt x="29" y="8631"/>
                  </a:cubicBezTo>
                  <a:cubicBezTo>
                    <a:pt x="41" y="8788"/>
                    <a:pt x="171" y="8905"/>
                    <a:pt x="325" y="8905"/>
                  </a:cubicBezTo>
                  <a:cubicBezTo>
                    <a:pt x="334" y="8905"/>
                    <a:pt x="342" y="8905"/>
                    <a:pt x="350" y="8904"/>
                  </a:cubicBezTo>
                  <a:cubicBezTo>
                    <a:pt x="516" y="8891"/>
                    <a:pt x="637" y="8746"/>
                    <a:pt x="624" y="8582"/>
                  </a:cubicBezTo>
                  <a:cubicBezTo>
                    <a:pt x="607" y="8379"/>
                    <a:pt x="600" y="8172"/>
                    <a:pt x="600" y="7968"/>
                  </a:cubicBezTo>
                  <a:cubicBezTo>
                    <a:pt x="600" y="3906"/>
                    <a:pt x="3905" y="599"/>
                    <a:pt x="7968" y="599"/>
                  </a:cubicBezTo>
                  <a:cubicBezTo>
                    <a:pt x="12029" y="599"/>
                    <a:pt x="15336" y="3906"/>
                    <a:pt x="15336" y="7968"/>
                  </a:cubicBezTo>
                  <a:cubicBezTo>
                    <a:pt x="15336" y="12030"/>
                    <a:pt x="12029" y="15336"/>
                    <a:pt x="7968" y="15336"/>
                  </a:cubicBezTo>
                  <a:cubicBezTo>
                    <a:pt x="7450" y="15336"/>
                    <a:pt x="6933" y="15282"/>
                    <a:pt x="6431" y="15176"/>
                  </a:cubicBezTo>
                  <a:cubicBezTo>
                    <a:pt x="6410" y="15172"/>
                    <a:pt x="6390" y="15170"/>
                    <a:pt x="6369" y="15170"/>
                  </a:cubicBezTo>
                  <a:cubicBezTo>
                    <a:pt x="6232" y="15170"/>
                    <a:pt x="6106" y="15267"/>
                    <a:pt x="6077" y="15407"/>
                  </a:cubicBezTo>
                  <a:cubicBezTo>
                    <a:pt x="6043" y="15568"/>
                    <a:pt x="6146" y="15727"/>
                    <a:pt x="6308" y="15762"/>
                  </a:cubicBezTo>
                  <a:cubicBezTo>
                    <a:pt x="6849" y="15877"/>
                    <a:pt x="7408" y="15935"/>
                    <a:pt x="7966" y="15935"/>
                  </a:cubicBezTo>
                  <a:cubicBezTo>
                    <a:pt x="12358" y="15935"/>
                    <a:pt x="15933" y="12360"/>
                    <a:pt x="15933" y="7969"/>
                  </a:cubicBezTo>
                  <a:cubicBezTo>
                    <a:pt x="15934" y="3575"/>
                    <a:pt x="12359" y="0"/>
                    <a:pt x="7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6630213" y="1461650"/>
              <a:ext cx="334475" cy="334450"/>
            </a:xfrm>
            <a:custGeom>
              <a:avLst/>
              <a:gdLst/>
              <a:ahLst/>
              <a:cxnLst/>
              <a:rect l="l" t="t" r="r" b="b"/>
              <a:pathLst>
                <a:path w="13379" h="13378" extrusionOk="0">
                  <a:moveTo>
                    <a:pt x="6690" y="0"/>
                  </a:moveTo>
                  <a:cubicBezTo>
                    <a:pt x="3001" y="0"/>
                    <a:pt x="0" y="3001"/>
                    <a:pt x="0" y="6688"/>
                  </a:cubicBezTo>
                  <a:cubicBezTo>
                    <a:pt x="0" y="6801"/>
                    <a:pt x="3" y="6913"/>
                    <a:pt x="9" y="7023"/>
                  </a:cubicBezTo>
                  <a:cubicBezTo>
                    <a:pt x="16" y="7183"/>
                    <a:pt x="149" y="7307"/>
                    <a:pt x="306" y="7307"/>
                  </a:cubicBezTo>
                  <a:cubicBezTo>
                    <a:pt x="312" y="7307"/>
                    <a:pt x="317" y="7307"/>
                    <a:pt x="322" y="7306"/>
                  </a:cubicBezTo>
                  <a:cubicBezTo>
                    <a:pt x="486" y="7299"/>
                    <a:pt x="613" y="7159"/>
                    <a:pt x="606" y="6994"/>
                  </a:cubicBezTo>
                  <a:cubicBezTo>
                    <a:pt x="600" y="6893"/>
                    <a:pt x="597" y="6791"/>
                    <a:pt x="597" y="6688"/>
                  </a:cubicBezTo>
                  <a:cubicBezTo>
                    <a:pt x="597" y="3331"/>
                    <a:pt x="3330" y="598"/>
                    <a:pt x="6688" y="598"/>
                  </a:cubicBezTo>
                  <a:cubicBezTo>
                    <a:pt x="10046" y="598"/>
                    <a:pt x="12778" y="3331"/>
                    <a:pt x="12778" y="6688"/>
                  </a:cubicBezTo>
                  <a:cubicBezTo>
                    <a:pt x="12778" y="10047"/>
                    <a:pt x="10046" y="12779"/>
                    <a:pt x="6688" y="12779"/>
                  </a:cubicBezTo>
                  <a:cubicBezTo>
                    <a:pt x="6172" y="12779"/>
                    <a:pt x="5660" y="12715"/>
                    <a:pt x="5166" y="12587"/>
                  </a:cubicBezTo>
                  <a:cubicBezTo>
                    <a:pt x="5141" y="12581"/>
                    <a:pt x="5116" y="12578"/>
                    <a:pt x="5091" y="12578"/>
                  </a:cubicBezTo>
                  <a:cubicBezTo>
                    <a:pt x="4959" y="12578"/>
                    <a:pt x="4838" y="12667"/>
                    <a:pt x="4802" y="12803"/>
                  </a:cubicBezTo>
                  <a:cubicBezTo>
                    <a:pt x="4763" y="12962"/>
                    <a:pt x="4858" y="13126"/>
                    <a:pt x="5017" y="13166"/>
                  </a:cubicBezTo>
                  <a:cubicBezTo>
                    <a:pt x="5561" y="13307"/>
                    <a:pt x="6124" y="13378"/>
                    <a:pt x="6690" y="13378"/>
                  </a:cubicBezTo>
                  <a:cubicBezTo>
                    <a:pt x="10377" y="13378"/>
                    <a:pt x="13378" y="10377"/>
                    <a:pt x="13378" y="6688"/>
                  </a:cubicBezTo>
                  <a:cubicBezTo>
                    <a:pt x="13378" y="3001"/>
                    <a:pt x="10377" y="0"/>
                    <a:pt x="6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662213" y="1509575"/>
              <a:ext cx="233125" cy="134700"/>
            </a:xfrm>
            <a:custGeom>
              <a:avLst/>
              <a:gdLst/>
              <a:ahLst/>
              <a:cxnLst/>
              <a:rect l="l" t="t" r="r" b="b"/>
              <a:pathLst>
                <a:path w="9325" h="5388" extrusionOk="0">
                  <a:moveTo>
                    <a:pt x="7615" y="1"/>
                  </a:moveTo>
                  <a:cubicBezTo>
                    <a:pt x="7403" y="1"/>
                    <a:pt x="7192" y="55"/>
                    <a:pt x="7009" y="162"/>
                  </a:cubicBezTo>
                  <a:cubicBezTo>
                    <a:pt x="6878" y="240"/>
                    <a:pt x="6764" y="328"/>
                    <a:pt x="6656" y="412"/>
                  </a:cubicBezTo>
                  <a:cubicBezTo>
                    <a:pt x="6371" y="632"/>
                    <a:pt x="6127" y="823"/>
                    <a:pt x="5595" y="823"/>
                  </a:cubicBezTo>
                  <a:cubicBezTo>
                    <a:pt x="5217" y="823"/>
                    <a:pt x="4903" y="683"/>
                    <a:pt x="4537" y="520"/>
                  </a:cubicBezTo>
                  <a:cubicBezTo>
                    <a:pt x="4149" y="347"/>
                    <a:pt x="3709" y="153"/>
                    <a:pt x="3128" y="109"/>
                  </a:cubicBezTo>
                  <a:cubicBezTo>
                    <a:pt x="3096" y="106"/>
                    <a:pt x="3065" y="105"/>
                    <a:pt x="3034" y="105"/>
                  </a:cubicBezTo>
                  <a:cubicBezTo>
                    <a:pt x="2788" y="105"/>
                    <a:pt x="2548" y="178"/>
                    <a:pt x="2349" y="314"/>
                  </a:cubicBezTo>
                  <a:cubicBezTo>
                    <a:pt x="878" y="1326"/>
                    <a:pt x="0" y="2991"/>
                    <a:pt x="0" y="4769"/>
                  </a:cubicBezTo>
                  <a:cubicBezTo>
                    <a:pt x="0" y="4881"/>
                    <a:pt x="3" y="4996"/>
                    <a:pt x="10" y="5107"/>
                  </a:cubicBezTo>
                  <a:cubicBezTo>
                    <a:pt x="20" y="5265"/>
                    <a:pt x="151" y="5387"/>
                    <a:pt x="308" y="5387"/>
                  </a:cubicBezTo>
                  <a:lnTo>
                    <a:pt x="327" y="5387"/>
                  </a:lnTo>
                  <a:cubicBezTo>
                    <a:pt x="491" y="5377"/>
                    <a:pt x="616" y="5235"/>
                    <a:pt x="607" y="5070"/>
                  </a:cubicBezTo>
                  <a:cubicBezTo>
                    <a:pt x="600" y="4970"/>
                    <a:pt x="598" y="4870"/>
                    <a:pt x="598" y="4769"/>
                  </a:cubicBezTo>
                  <a:cubicBezTo>
                    <a:pt x="598" y="3189"/>
                    <a:pt x="1380" y="1707"/>
                    <a:pt x="2689" y="806"/>
                  </a:cubicBezTo>
                  <a:cubicBezTo>
                    <a:pt x="2787" y="738"/>
                    <a:pt x="2909" y="702"/>
                    <a:pt x="3035" y="702"/>
                  </a:cubicBezTo>
                  <a:cubicBezTo>
                    <a:pt x="3051" y="702"/>
                    <a:pt x="3067" y="702"/>
                    <a:pt x="3083" y="704"/>
                  </a:cubicBezTo>
                  <a:cubicBezTo>
                    <a:pt x="3560" y="739"/>
                    <a:pt x="3935" y="906"/>
                    <a:pt x="4295" y="1065"/>
                  </a:cubicBezTo>
                  <a:cubicBezTo>
                    <a:pt x="4686" y="1240"/>
                    <a:pt x="5091" y="1419"/>
                    <a:pt x="5595" y="1419"/>
                  </a:cubicBezTo>
                  <a:cubicBezTo>
                    <a:pt x="6330" y="1419"/>
                    <a:pt x="6715" y="1121"/>
                    <a:pt x="7022" y="882"/>
                  </a:cubicBezTo>
                  <a:cubicBezTo>
                    <a:pt x="7121" y="805"/>
                    <a:pt x="7214" y="733"/>
                    <a:pt x="7313" y="675"/>
                  </a:cubicBezTo>
                  <a:cubicBezTo>
                    <a:pt x="7403" y="622"/>
                    <a:pt x="7508" y="596"/>
                    <a:pt x="7615" y="596"/>
                  </a:cubicBezTo>
                  <a:cubicBezTo>
                    <a:pt x="7739" y="596"/>
                    <a:pt x="7867" y="632"/>
                    <a:pt x="7980" y="703"/>
                  </a:cubicBezTo>
                  <a:cubicBezTo>
                    <a:pt x="8271" y="886"/>
                    <a:pt x="8542" y="1102"/>
                    <a:pt x="8786" y="1342"/>
                  </a:cubicBezTo>
                  <a:cubicBezTo>
                    <a:pt x="8846" y="1402"/>
                    <a:pt x="8922" y="1432"/>
                    <a:pt x="8999" y="1432"/>
                  </a:cubicBezTo>
                  <a:cubicBezTo>
                    <a:pt x="9075" y="1432"/>
                    <a:pt x="9151" y="1402"/>
                    <a:pt x="9210" y="1343"/>
                  </a:cubicBezTo>
                  <a:cubicBezTo>
                    <a:pt x="9325" y="1225"/>
                    <a:pt x="9324" y="1037"/>
                    <a:pt x="9206" y="920"/>
                  </a:cubicBezTo>
                  <a:cubicBezTo>
                    <a:pt x="8931" y="649"/>
                    <a:pt x="8626" y="407"/>
                    <a:pt x="8300" y="200"/>
                  </a:cubicBezTo>
                  <a:cubicBezTo>
                    <a:pt x="8091" y="67"/>
                    <a:pt x="7852" y="1"/>
                    <a:pt x="7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741313" y="1556575"/>
              <a:ext cx="191400" cy="164650"/>
            </a:xfrm>
            <a:custGeom>
              <a:avLst/>
              <a:gdLst/>
              <a:ahLst/>
              <a:cxnLst/>
              <a:rect l="l" t="t" r="r" b="b"/>
              <a:pathLst>
                <a:path w="7656" h="6586" extrusionOk="0">
                  <a:moveTo>
                    <a:pt x="6651" y="0"/>
                  </a:moveTo>
                  <a:cubicBezTo>
                    <a:pt x="6599" y="0"/>
                    <a:pt x="6546" y="14"/>
                    <a:pt x="6498" y="43"/>
                  </a:cubicBezTo>
                  <a:cubicBezTo>
                    <a:pt x="6354" y="126"/>
                    <a:pt x="6307" y="310"/>
                    <a:pt x="6393" y="453"/>
                  </a:cubicBezTo>
                  <a:cubicBezTo>
                    <a:pt x="6828" y="1188"/>
                    <a:pt x="7056" y="2032"/>
                    <a:pt x="7056" y="2891"/>
                  </a:cubicBezTo>
                  <a:cubicBezTo>
                    <a:pt x="7056" y="3294"/>
                    <a:pt x="7004" y="3697"/>
                    <a:pt x="6902" y="4089"/>
                  </a:cubicBezTo>
                  <a:cubicBezTo>
                    <a:pt x="6849" y="4297"/>
                    <a:pt x="6669" y="4465"/>
                    <a:pt x="6425" y="4536"/>
                  </a:cubicBezTo>
                  <a:cubicBezTo>
                    <a:pt x="5971" y="4671"/>
                    <a:pt x="5678" y="4932"/>
                    <a:pt x="5442" y="5141"/>
                  </a:cubicBezTo>
                  <a:cubicBezTo>
                    <a:pt x="5305" y="5263"/>
                    <a:pt x="5186" y="5368"/>
                    <a:pt x="5069" y="5420"/>
                  </a:cubicBezTo>
                  <a:cubicBezTo>
                    <a:pt x="4944" y="5475"/>
                    <a:pt x="4837" y="5500"/>
                    <a:pt x="4734" y="5500"/>
                  </a:cubicBezTo>
                  <a:cubicBezTo>
                    <a:pt x="4521" y="5500"/>
                    <a:pt x="4333" y="5392"/>
                    <a:pt x="4066" y="5227"/>
                  </a:cubicBezTo>
                  <a:cubicBezTo>
                    <a:pt x="3762" y="5041"/>
                    <a:pt x="3391" y="4810"/>
                    <a:pt x="2877" y="4810"/>
                  </a:cubicBezTo>
                  <a:cubicBezTo>
                    <a:pt x="2823" y="4810"/>
                    <a:pt x="2767" y="4813"/>
                    <a:pt x="2709" y="4819"/>
                  </a:cubicBezTo>
                  <a:cubicBezTo>
                    <a:pt x="2059" y="4880"/>
                    <a:pt x="1656" y="5248"/>
                    <a:pt x="1331" y="5544"/>
                  </a:cubicBezTo>
                  <a:cubicBezTo>
                    <a:pt x="1027" y="5823"/>
                    <a:pt x="832" y="5987"/>
                    <a:pt x="556" y="5987"/>
                  </a:cubicBezTo>
                  <a:cubicBezTo>
                    <a:pt x="503" y="5987"/>
                    <a:pt x="447" y="5981"/>
                    <a:pt x="387" y="5969"/>
                  </a:cubicBezTo>
                  <a:cubicBezTo>
                    <a:pt x="367" y="5965"/>
                    <a:pt x="347" y="5963"/>
                    <a:pt x="327" y="5963"/>
                  </a:cubicBezTo>
                  <a:cubicBezTo>
                    <a:pt x="188" y="5963"/>
                    <a:pt x="63" y="6059"/>
                    <a:pt x="33" y="6201"/>
                  </a:cubicBezTo>
                  <a:cubicBezTo>
                    <a:pt x="0" y="6362"/>
                    <a:pt x="104" y="6521"/>
                    <a:pt x="266" y="6555"/>
                  </a:cubicBezTo>
                  <a:cubicBezTo>
                    <a:pt x="368" y="6576"/>
                    <a:pt x="465" y="6585"/>
                    <a:pt x="555" y="6585"/>
                  </a:cubicBezTo>
                  <a:cubicBezTo>
                    <a:pt x="556" y="6585"/>
                    <a:pt x="557" y="6585"/>
                    <a:pt x="558" y="6585"/>
                  </a:cubicBezTo>
                  <a:cubicBezTo>
                    <a:pt x="1081" y="6585"/>
                    <a:pt x="1427" y="6271"/>
                    <a:pt x="1738" y="5986"/>
                  </a:cubicBezTo>
                  <a:cubicBezTo>
                    <a:pt x="2036" y="5714"/>
                    <a:pt x="2317" y="5457"/>
                    <a:pt x="2767" y="5415"/>
                  </a:cubicBezTo>
                  <a:cubicBezTo>
                    <a:pt x="2806" y="5411"/>
                    <a:pt x="2843" y="5409"/>
                    <a:pt x="2880" y="5409"/>
                  </a:cubicBezTo>
                  <a:cubicBezTo>
                    <a:pt x="3223" y="5409"/>
                    <a:pt x="3471" y="5563"/>
                    <a:pt x="3755" y="5737"/>
                  </a:cubicBezTo>
                  <a:cubicBezTo>
                    <a:pt x="4036" y="5911"/>
                    <a:pt x="4343" y="6100"/>
                    <a:pt x="4733" y="6100"/>
                  </a:cubicBezTo>
                  <a:cubicBezTo>
                    <a:pt x="4908" y="6100"/>
                    <a:pt x="5099" y="6062"/>
                    <a:pt x="5312" y="5968"/>
                  </a:cubicBezTo>
                  <a:cubicBezTo>
                    <a:pt x="5515" y="5879"/>
                    <a:pt x="5673" y="5737"/>
                    <a:pt x="5841" y="5587"/>
                  </a:cubicBezTo>
                  <a:cubicBezTo>
                    <a:pt x="6053" y="5400"/>
                    <a:pt x="6271" y="5205"/>
                    <a:pt x="6597" y="5109"/>
                  </a:cubicBezTo>
                  <a:cubicBezTo>
                    <a:pt x="7045" y="4975"/>
                    <a:pt x="7376" y="4650"/>
                    <a:pt x="7482" y="4237"/>
                  </a:cubicBezTo>
                  <a:cubicBezTo>
                    <a:pt x="7598" y="3796"/>
                    <a:pt x="7655" y="3344"/>
                    <a:pt x="7655" y="2890"/>
                  </a:cubicBezTo>
                  <a:cubicBezTo>
                    <a:pt x="7655" y="1925"/>
                    <a:pt x="7397" y="977"/>
                    <a:pt x="6907" y="147"/>
                  </a:cubicBezTo>
                  <a:cubicBezTo>
                    <a:pt x="6852" y="53"/>
                    <a:pt x="6753" y="0"/>
                    <a:pt x="6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709263" y="1621750"/>
              <a:ext cx="72550" cy="46875"/>
            </a:xfrm>
            <a:custGeom>
              <a:avLst/>
              <a:gdLst/>
              <a:ahLst/>
              <a:cxnLst/>
              <a:rect l="l" t="t" r="r" b="b"/>
              <a:pathLst>
                <a:path w="2902" h="1875" extrusionOk="0">
                  <a:moveTo>
                    <a:pt x="1916" y="599"/>
                  </a:moveTo>
                  <a:cubicBezTo>
                    <a:pt x="2096" y="599"/>
                    <a:pt x="2255" y="735"/>
                    <a:pt x="2267" y="916"/>
                  </a:cubicBezTo>
                  <a:cubicBezTo>
                    <a:pt x="2279" y="1112"/>
                    <a:pt x="2122" y="1277"/>
                    <a:pt x="1928" y="1277"/>
                  </a:cubicBezTo>
                  <a:lnTo>
                    <a:pt x="974" y="1277"/>
                  </a:lnTo>
                  <a:cubicBezTo>
                    <a:pt x="781" y="1277"/>
                    <a:pt x="623" y="1114"/>
                    <a:pt x="637" y="916"/>
                  </a:cubicBezTo>
                  <a:cubicBezTo>
                    <a:pt x="648" y="735"/>
                    <a:pt x="806" y="599"/>
                    <a:pt x="988" y="599"/>
                  </a:cubicBezTo>
                  <a:close/>
                  <a:moveTo>
                    <a:pt x="996" y="1"/>
                  </a:moveTo>
                  <a:cubicBezTo>
                    <a:pt x="445" y="1"/>
                    <a:pt x="0" y="452"/>
                    <a:pt x="38" y="1002"/>
                  </a:cubicBezTo>
                  <a:cubicBezTo>
                    <a:pt x="73" y="1488"/>
                    <a:pt x="478" y="1874"/>
                    <a:pt x="973" y="1874"/>
                  </a:cubicBezTo>
                  <a:lnTo>
                    <a:pt x="1931" y="1874"/>
                  </a:lnTo>
                  <a:cubicBezTo>
                    <a:pt x="2425" y="1874"/>
                    <a:pt x="2831" y="1489"/>
                    <a:pt x="2865" y="1002"/>
                  </a:cubicBezTo>
                  <a:cubicBezTo>
                    <a:pt x="2901" y="452"/>
                    <a:pt x="2457" y="1"/>
                    <a:pt x="1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742063" y="1557500"/>
              <a:ext cx="46900" cy="46900"/>
            </a:xfrm>
            <a:custGeom>
              <a:avLst/>
              <a:gdLst/>
              <a:ahLst/>
              <a:cxnLst/>
              <a:rect l="l" t="t" r="r" b="b"/>
              <a:pathLst>
                <a:path w="1876" h="1876" extrusionOk="0">
                  <a:moveTo>
                    <a:pt x="938" y="597"/>
                  </a:moveTo>
                  <a:cubicBezTo>
                    <a:pt x="1126" y="597"/>
                    <a:pt x="1278" y="751"/>
                    <a:pt x="1278" y="938"/>
                  </a:cubicBezTo>
                  <a:cubicBezTo>
                    <a:pt x="1278" y="1125"/>
                    <a:pt x="1124" y="1278"/>
                    <a:pt x="938" y="1278"/>
                  </a:cubicBezTo>
                  <a:cubicBezTo>
                    <a:pt x="750" y="1278"/>
                    <a:pt x="598" y="1125"/>
                    <a:pt x="598" y="938"/>
                  </a:cubicBezTo>
                  <a:cubicBezTo>
                    <a:pt x="598" y="751"/>
                    <a:pt x="750" y="597"/>
                    <a:pt x="938" y="597"/>
                  </a:cubicBezTo>
                  <a:close/>
                  <a:moveTo>
                    <a:pt x="938" y="0"/>
                  </a:moveTo>
                  <a:cubicBezTo>
                    <a:pt x="421" y="0"/>
                    <a:pt x="1" y="421"/>
                    <a:pt x="1" y="938"/>
                  </a:cubicBezTo>
                  <a:cubicBezTo>
                    <a:pt x="1" y="1455"/>
                    <a:pt x="421" y="1875"/>
                    <a:pt x="938" y="1875"/>
                  </a:cubicBezTo>
                  <a:cubicBezTo>
                    <a:pt x="1454" y="1875"/>
                    <a:pt x="1875" y="1455"/>
                    <a:pt x="1875" y="938"/>
                  </a:cubicBezTo>
                  <a:cubicBezTo>
                    <a:pt x="1875" y="421"/>
                    <a:pt x="1454" y="0"/>
                    <a:pt x="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805188" y="1709250"/>
              <a:ext cx="24400" cy="22950"/>
            </a:xfrm>
            <a:custGeom>
              <a:avLst/>
              <a:gdLst/>
              <a:ahLst/>
              <a:cxnLst/>
              <a:rect l="l" t="t" r="r" b="b"/>
              <a:pathLst>
                <a:path w="976" h="918" extrusionOk="0">
                  <a:moveTo>
                    <a:pt x="329" y="1"/>
                  </a:moveTo>
                  <a:cubicBezTo>
                    <a:pt x="252" y="1"/>
                    <a:pt x="175" y="30"/>
                    <a:pt x="117" y="88"/>
                  </a:cubicBezTo>
                  <a:cubicBezTo>
                    <a:pt x="1" y="204"/>
                    <a:pt x="1" y="394"/>
                    <a:pt x="117" y="511"/>
                  </a:cubicBezTo>
                  <a:lnTo>
                    <a:pt x="438" y="830"/>
                  </a:lnTo>
                  <a:cubicBezTo>
                    <a:pt x="497" y="889"/>
                    <a:pt x="573" y="917"/>
                    <a:pt x="649" y="917"/>
                  </a:cubicBezTo>
                  <a:cubicBezTo>
                    <a:pt x="724" y="917"/>
                    <a:pt x="802" y="889"/>
                    <a:pt x="860" y="830"/>
                  </a:cubicBezTo>
                  <a:cubicBezTo>
                    <a:pt x="976" y="714"/>
                    <a:pt x="976" y="524"/>
                    <a:pt x="860" y="407"/>
                  </a:cubicBezTo>
                  <a:lnTo>
                    <a:pt x="540" y="88"/>
                  </a:lnTo>
                  <a:cubicBezTo>
                    <a:pt x="482" y="30"/>
                    <a:pt x="40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764188" y="1741300"/>
              <a:ext cx="17350" cy="14950"/>
            </a:xfrm>
            <a:custGeom>
              <a:avLst/>
              <a:gdLst/>
              <a:ahLst/>
              <a:cxnLst/>
              <a:rect l="l" t="t" r="r" b="b"/>
              <a:pathLst>
                <a:path w="694" h="598" extrusionOk="0">
                  <a:moveTo>
                    <a:pt x="364" y="1"/>
                  </a:moveTo>
                  <a:cubicBezTo>
                    <a:pt x="258" y="1"/>
                    <a:pt x="159" y="57"/>
                    <a:pt x="113" y="151"/>
                  </a:cubicBezTo>
                  <a:cubicBezTo>
                    <a:pt x="1" y="376"/>
                    <a:pt x="164" y="598"/>
                    <a:pt x="376" y="598"/>
                  </a:cubicBezTo>
                  <a:cubicBezTo>
                    <a:pt x="553" y="598"/>
                    <a:pt x="694" y="444"/>
                    <a:pt x="673" y="262"/>
                  </a:cubicBezTo>
                  <a:cubicBezTo>
                    <a:pt x="653" y="111"/>
                    <a:pt x="517"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852288" y="1725375"/>
              <a:ext cx="16550" cy="15000"/>
            </a:xfrm>
            <a:custGeom>
              <a:avLst/>
              <a:gdLst/>
              <a:ahLst/>
              <a:cxnLst/>
              <a:rect l="l" t="t" r="r" b="b"/>
              <a:pathLst>
                <a:path w="662" h="600" extrusionOk="0">
                  <a:moveTo>
                    <a:pt x="360" y="0"/>
                  </a:moveTo>
                  <a:cubicBezTo>
                    <a:pt x="243" y="0"/>
                    <a:pt x="132" y="68"/>
                    <a:pt x="87" y="179"/>
                  </a:cubicBezTo>
                  <a:cubicBezTo>
                    <a:pt x="1" y="393"/>
                    <a:pt x="159" y="599"/>
                    <a:pt x="363" y="599"/>
                  </a:cubicBezTo>
                  <a:cubicBezTo>
                    <a:pt x="528" y="598"/>
                    <a:pt x="662" y="464"/>
                    <a:pt x="662" y="299"/>
                  </a:cubicBezTo>
                  <a:cubicBezTo>
                    <a:pt x="662" y="134"/>
                    <a:pt x="528"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804013" y="1749300"/>
              <a:ext cx="19075" cy="14950"/>
            </a:xfrm>
            <a:custGeom>
              <a:avLst/>
              <a:gdLst/>
              <a:ahLst/>
              <a:cxnLst/>
              <a:rect l="l" t="t" r="r" b="b"/>
              <a:pathLst>
                <a:path w="763" h="598" extrusionOk="0">
                  <a:moveTo>
                    <a:pt x="366" y="0"/>
                  </a:moveTo>
                  <a:cubicBezTo>
                    <a:pt x="259" y="0"/>
                    <a:pt x="160" y="57"/>
                    <a:pt x="113" y="151"/>
                  </a:cubicBezTo>
                  <a:cubicBezTo>
                    <a:pt x="1" y="376"/>
                    <a:pt x="164" y="597"/>
                    <a:pt x="377" y="597"/>
                  </a:cubicBezTo>
                  <a:cubicBezTo>
                    <a:pt x="598" y="597"/>
                    <a:pt x="762" y="356"/>
                    <a:pt x="625" y="124"/>
                  </a:cubicBezTo>
                  <a:cubicBezTo>
                    <a:pt x="579" y="45"/>
                    <a:pt x="493"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38"/>
          <p:cNvGrpSpPr/>
          <p:nvPr/>
        </p:nvGrpSpPr>
        <p:grpSpPr>
          <a:xfrm>
            <a:off x="7001250" y="1877750"/>
            <a:ext cx="327600" cy="510250"/>
            <a:chOff x="4405713" y="3054400"/>
            <a:chExt cx="327600" cy="510250"/>
          </a:xfrm>
        </p:grpSpPr>
        <p:sp>
          <p:nvSpPr>
            <p:cNvPr id="1148" name="Google Shape;1148;p38"/>
            <p:cNvSpPr/>
            <p:nvPr/>
          </p:nvSpPr>
          <p:spPr>
            <a:xfrm>
              <a:off x="4413413" y="3062500"/>
              <a:ext cx="314275" cy="495175"/>
            </a:xfrm>
            <a:custGeom>
              <a:avLst/>
              <a:gdLst/>
              <a:ahLst/>
              <a:cxnLst/>
              <a:rect l="l" t="t" r="r" b="b"/>
              <a:pathLst>
                <a:path w="12571" h="19807" extrusionOk="0">
                  <a:moveTo>
                    <a:pt x="2206" y="0"/>
                  </a:moveTo>
                  <a:lnTo>
                    <a:pt x="791" y="669"/>
                  </a:lnTo>
                  <a:cubicBezTo>
                    <a:pt x="101" y="2738"/>
                    <a:pt x="0" y="4956"/>
                    <a:pt x="500" y="7080"/>
                  </a:cubicBezTo>
                  <a:lnTo>
                    <a:pt x="1914" y="13089"/>
                  </a:lnTo>
                  <a:cubicBezTo>
                    <a:pt x="2160" y="14136"/>
                    <a:pt x="2091" y="15233"/>
                    <a:pt x="1713" y="16240"/>
                  </a:cubicBezTo>
                  <a:lnTo>
                    <a:pt x="1346" y="17218"/>
                  </a:lnTo>
                  <a:cubicBezTo>
                    <a:pt x="876" y="18470"/>
                    <a:pt x="1803" y="19807"/>
                    <a:pt x="3140" y="19807"/>
                  </a:cubicBezTo>
                  <a:lnTo>
                    <a:pt x="11733" y="19807"/>
                  </a:lnTo>
                  <a:cubicBezTo>
                    <a:pt x="12113" y="19807"/>
                    <a:pt x="12457" y="19540"/>
                    <a:pt x="12508" y="19164"/>
                  </a:cubicBezTo>
                  <a:cubicBezTo>
                    <a:pt x="12571" y="18696"/>
                    <a:pt x="12206" y="18308"/>
                    <a:pt x="11765" y="18308"/>
                  </a:cubicBezTo>
                  <a:cubicBezTo>
                    <a:pt x="11734" y="18308"/>
                    <a:pt x="11703" y="18310"/>
                    <a:pt x="11671" y="18314"/>
                  </a:cubicBezTo>
                  <a:lnTo>
                    <a:pt x="10653" y="18441"/>
                  </a:lnTo>
                  <a:cubicBezTo>
                    <a:pt x="10587" y="18449"/>
                    <a:pt x="10520" y="18453"/>
                    <a:pt x="10454" y="18453"/>
                  </a:cubicBezTo>
                  <a:cubicBezTo>
                    <a:pt x="10079" y="18453"/>
                    <a:pt x="9713" y="18321"/>
                    <a:pt x="9423" y="18076"/>
                  </a:cubicBezTo>
                  <a:lnTo>
                    <a:pt x="6370" y="15493"/>
                  </a:lnTo>
                  <a:cubicBezTo>
                    <a:pt x="6012" y="15189"/>
                    <a:pt x="5805" y="14743"/>
                    <a:pt x="5805" y="14275"/>
                  </a:cubicBezTo>
                  <a:lnTo>
                    <a:pt x="5805" y="0"/>
                  </a:lnTo>
                  <a:close/>
                </a:path>
              </a:pathLst>
            </a:custGeom>
            <a:solidFill>
              <a:srgbClr val="FFE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413238" y="3062525"/>
              <a:ext cx="313250" cy="495175"/>
            </a:xfrm>
            <a:custGeom>
              <a:avLst/>
              <a:gdLst/>
              <a:ahLst/>
              <a:cxnLst/>
              <a:rect l="l" t="t" r="r" b="b"/>
              <a:pathLst>
                <a:path w="12530" h="19807" extrusionOk="0">
                  <a:moveTo>
                    <a:pt x="1014" y="0"/>
                  </a:moveTo>
                  <a:lnTo>
                    <a:pt x="791" y="669"/>
                  </a:lnTo>
                  <a:cubicBezTo>
                    <a:pt x="102" y="2738"/>
                    <a:pt x="0" y="4957"/>
                    <a:pt x="501" y="7080"/>
                  </a:cubicBezTo>
                  <a:lnTo>
                    <a:pt x="1915" y="13090"/>
                  </a:lnTo>
                  <a:cubicBezTo>
                    <a:pt x="2161" y="14137"/>
                    <a:pt x="2092" y="15233"/>
                    <a:pt x="1713" y="16240"/>
                  </a:cubicBezTo>
                  <a:lnTo>
                    <a:pt x="1346" y="17218"/>
                  </a:lnTo>
                  <a:cubicBezTo>
                    <a:pt x="877" y="18470"/>
                    <a:pt x="1804" y="19807"/>
                    <a:pt x="3141" y="19807"/>
                  </a:cubicBezTo>
                  <a:lnTo>
                    <a:pt x="11727" y="19807"/>
                  </a:lnTo>
                  <a:cubicBezTo>
                    <a:pt x="12112" y="19807"/>
                    <a:pt x="12463" y="19534"/>
                    <a:pt x="12514" y="19152"/>
                  </a:cubicBezTo>
                  <a:cubicBezTo>
                    <a:pt x="12530" y="19040"/>
                    <a:pt x="12516" y="18910"/>
                    <a:pt x="12488" y="18811"/>
                  </a:cubicBezTo>
                  <a:lnTo>
                    <a:pt x="3310" y="18810"/>
                  </a:lnTo>
                  <a:cubicBezTo>
                    <a:pt x="2993" y="18810"/>
                    <a:pt x="2647" y="18685"/>
                    <a:pt x="2470" y="18465"/>
                  </a:cubicBezTo>
                  <a:cubicBezTo>
                    <a:pt x="2250" y="18192"/>
                    <a:pt x="2139" y="17863"/>
                    <a:pt x="2260" y="17538"/>
                  </a:cubicBezTo>
                  <a:lnTo>
                    <a:pt x="2627" y="16563"/>
                  </a:lnTo>
                  <a:cubicBezTo>
                    <a:pt x="3072" y="15375"/>
                    <a:pt x="3155" y="14093"/>
                    <a:pt x="2864" y="12860"/>
                  </a:cubicBezTo>
                  <a:lnTo>
                    <a:pt x="1497" y="7049"/>
                  </a:lnTo>
                  <a:cubicBezTo>
                    <a:pt x="1009" y="4973"/>
                    <a:pt x="1150" y="2806"/>
                    <a:pt x="1825" y="784"/>
                  </a:cubicBezTo>
                  <a:lnTo>
                    <a:pt x="2069"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4405713" y="3054400"/>
              <a:ext cx="327600" cy="510250"/>
            </a:xfrm>
            <a:custGeom>
              <a:avLst/>
              <a:gdLst/>
              <a:ahLst/>
              <a:cxnLst/>
              <a:rect l="l" t="t" r="r" b="b"/>
              <a:pathLst>
                <a:path w="13104" h="20410" extrusionOk="0">
                  <a:moveTo>
                    <a:pt x="2674" y="1"/>
                  </a:moveTo>
                  <a:cubicBezTo>
                    <a:pt x="2549" y="1"/>
                    <a:pt x="2435" y="85"/>
                    <a:pt x="2391" y="206"/>
                  </a:cubicBezTo>
                  <a:lnTo>
                    <a:pt x="2071" y="1081"/>
                  </a:lnTo>
                  <a:cubicBezTo>
                    <a:pt x="2070" y="1085"/>
                    <a:pt x="2070" y="1087"/>
                    <a:pt x="2069" y="1090"/>
                  </a:cubicBezTo>
                  <a:cubicBezTo>
                    <a:pt x="1450" y="2949"/>
                    <a:pt x="1317" y="4928"/>
                    <a:pt x="1678" y="6847"/>
                  </a:cubicBezTo>
                  <a:lnTo>
                    <a:pt x="1104" y="7422"/>
                  </a:lnTo>
                  <a:cubicBezTo>
                    <a:pt x="609" y="5250"/>
                    <a:pt x="719" y="2990"/>
                    <a:pt x="1424" y="875"/>
                  </a:cubicBezTo>
                  <a:lnTo>
                    <a:pt x="1581" y="405"/>
                  </a:lnTo>
                  <a:cubicBezTo>
                    <a:pt x="1629" y="259"/>
                    <a:pt x="1567" y="96"/>
                    <a:pt x="1430" y="31"/>
                  </a:cubicBezTo>
                  <a:cubicBezTo>
                    <a:pt x="1388" y="11"/>
                    <a:pt x="1344" y="1"/>
                    <a:pt x="1300" y="1"/>
                  </a:cubicBezTo>
                  <a:cubicBezTo>
                    <a:pt x="1175" y="1"/>
                    <a:pt x="1059" y="80"/>
                    <a:pt x="1018" y="206"/>
                  </a:cubicBezTo>
                  <a:lnTo>
                    <a:pt x="858" y="687"/>
                  </a:lnTo>
                  <a:cubicBezTo>
                    <a:pt x="109" y="2933"/>
                    <a:pt x="1" y="5339"/>
                    <a:pt x="542" y="7643"/>
                  </a:cubicBezTo>
                  <a:lnTo>
                    <a:pt x="1911" y="13460"/>
                  </a:lnTo>
                  <a:cubicBezTo>
                    <a:pt x="2143" y="14453"/>
                    <a:pt x="2078" y="15482"/>
                    <a:pt x="1720" y="16439"/>
                  </a:cubicBezTo>
                  <a:lnTo>
                    <a:pt x="1354" y="17415"/>
                  </a:lnTo>
                  <a:cubicBezTo>
                    <a:pt x="1099" y="18096"/>
                    <a:pt x="1195" y="18858"/>
                    <a:pt x="1608" y="19455"/>
                  </a:cubicBezTo>
                  <a:cubicBezTo>
                    <a:pt x="2022" y="20052"/>
                    <a:pt x="2703" y="20409"/>
                    <a:pt x="3430" y="20409"/>
                  </a:cubicBezTo>
                  <a:lnTo>
                    <a:pt x="12056" y="20409"/>
                  </a:lnTo>
                  <a:cubicBezTo>
                    <a:pt x="12633" y="20409"/>
                    <a:pt x="13104" y="19939"/>
                    <a:pt x="13104" y="19361"/>
                  </a:cubicBezTo>
                  <a:cubicBezTo>
                    <a:pt x="13102" y="19061"/>
                    <a:pt x="12973" y="18774"/>
                    <a:pt x="12748" y="18575"/>
                  </a:cubicBezTo>
                  <a:cubicBezTo>
                    <a:pt x="12556" y="18406"/>
                    <a:pt x="12311" y="18313"/>
                    <a:pt x="12058" y="18313"/>
                  </a:cubicBezTo>
                  <a:cubicBezTo>
                    <a:pt x="12014" y="18313"/>
                    <a:pt x="11969" y="18316"/>
                    <a:pt x="11925" y="18322"/>
                  </a:cubicBezTo>
                  <a:lnTo>
                    <a:pt x="10906" y="18449"/>
                  </a:lnTo>
                  <a:cubicBezTo>
                    <a:pt x="10853" y="18455"/>
                    <a:pt x="10800" y="18458"/>
                    <a:pt x="10747" y="18458"/>
                  </a:cubicBezTo>
                  <a:cubicBezTo>
                    <a:pt x="10441" y="18458"/>
                    <a:pt x="10141" y="18351"/>
                    <a:pt x="9905" y="18151"/>
                  </a:cubicBezTo>
                  <a:lnTo>
                    <a:pt x="6852" y="15568"/>
                  </a:lnTo>
                  <a:cubicBezTo>
                    <a:pt x="6561" y="15322"/>
                    <a:pt x="6394" y="14960"/>
                    <a:pt x="6394" y="14578"/>
                  </a:cubicBezTo>
                  <a:lnTo>
                    <a:pt x="6394" y="7393"/>
                  </a:lnTo>
                  <a:cubicBezTo>
                    <a:pt x="6394" y="7239"/>
                    <a:pt x="6284" y="7103"/>
                    <a:pt x="6132" y="7085"/>
                  </a:cubicBezTo>
                  <a:cubicBezTo>
                    <a:pt x="6119" y="7083"/>
                    <a:pt x="6107" y="7083"/>
                    <a:pt x="6094" y="7083"/>
                  </a:cubicBezTo>
                  <a:cubicBezTo>
                    <a:pt x="5929" y="7083"/>
                    <a:pt x="5794" y="7216"/>
                    <a:pt x="5794" y="7380"/>
                  </a:cubicBezTo>
                  <a:lnTo>
                    <a:pt x="5794" y="14593"/>
                  </a:lnTo>
                  <a:cubicBezTo>
                    <a:pt x="5794" y="15152"/>
                    <a:pt x="6041" y="15683"/>
                    <a:pt x="6469" y="16042"/>
                  </a:cubicBezTo>
                  <a:lnTo>
                    <a:pt x="9520" y="18613"/>
                  </a:lnTo>
                  <a:cubicBezTo>
                    <a:pt x="9863" y="18903"/>
                    <a:pt x="10300" y="19060"/>
                    <a:pt x="10746" y="19060"/>
                  </a:cubicBezTo>
                  <a:cubicBezTo>
                    <a:pt x="10824" y="19060"/>
                    <a:pt x="10901" y="19055"/>
                    <a:pt x="10979" y="19046"/>
                  </a:cubicBezTo>
                  <a:lnTo>
                    <a:pt x="11998" y="18919"/>
                  </a:lnTo>
                  <a:cubicBezTo>
                    <a:pt x="12018" y="18916"/>
                    <a:pt x="12037" y="18915"/>
                    <a:pt x="12056" y="18915"/>
                  </a:cubicBezTo>
                  <a:cubicBezTo>
                    <a:pt x="12184" y="18915"/>
                    <a:pt x="12305" y="18969"/>
                    <a:pt x="12393" y="19069"/>
                  </a:cubicBezTo>
                  <a:cubicBezTo>
                    <a:pt x="12442" y="19124"/>
                    <a:pt x="12477" y="19192"/>
                    <a:pt x="12492" y="19264"/>
                  </a:cubicBezTo>
                  <a:cubicBezTo>
                    <a:pt x="12555" y="19555"/>
                    <a:pt x="12334" y="19812"/>
                    <a:pt x="12054" y="19812"/>
                  </a:cubicBezTo>
                  <a:lnTo>
                    <a:pt x="3456" y="19812"/>
                  </a:lnTo>
                  <a:cubicBezTo>
                    <a:pt x="2935" y="19812"/>
                    <a:pt x="2438" y="19577"/>
                    <a:pt x="2129" y="19160"/>
                  </a:cubicBezTo>
                  <a:cubicBezTo>
                    <a:pt x="1798" y="18711"/>
                    <a:pt x="1719" y="18152"/>
                    <a:pt x="1914" y="17634"/>
                  </a:cubicBezTo>
                  <a:lnTo>
                    <a:pt x="2281" y="16662"/>
                  </a:lnTo>
                  <a:cubicBezTo>
                    <a:pt x="2681" y="15600"/>
                    <a:pt x="2755" y="14454"/>
                    <a:pt x="2493" y="13350"/>
                  </a:cubicBezTo>
                  <a:lnTo>
                    <a:pt x="1267" y="8155"/>
                  </a:lnTo>
                  <a:lnTo>
                    <a:pt x="1832" y="7593"/>
                  </a:lnTo>
                  <a:lnTo>
                    <a:pt x="3155" y="13196"/>
                  </a:lnTo>
                  <a:cubicBezTo>
                    <a:pt x="3447" y="14432"/>
                    <a:pt x="3365" y="15712"/>
                    <a:pt x="2917" y="16901"/>
                  </a:cubicBezTo>
                  <a:lnTo>
                    <a:pt x="2551" y="17874"/>
                  </a:lnTo>
                  <a:cubicBezTo>
                    <a:pt x="2441" y="18166"/>
                    <a:pt x="2480" y="18479"/>
                    <a:pt x="2658" y="18733"/>
                  </a:cubicBezTo>
                  <a:cubicBezTo>
                    <a:pt x="2836" y="18989"/>
                    <a:pt x="3116" y="19136"/>
                    <a:pt x="3430" y="19136"/>
                  </a:cubicBezTo>
                  <a:lnTo>
                    <a:pt x="4176" y="19136"/>
                  </a:lnTo>
                  <a:cubicBezTo>
                    <a:pt x="4176" y="19136"/>
                    <a:pt x="4475" y="19009"/>
                    <a:pt x="4475" y="18843"/>
                  </a:cubicBezTo>
                  <a:cubicBezTo>
                    <a:pt x="4475" y="18679"/>
                    <a:pt x="4342" y="18545"/>
                    <a:pt x="4176" y="18538"/>
                  </a:cubicBezTo>
                  <a:lnTo>
                    <a:pt x="3430" y="18538"/>
                  </a:lnTo>
                  <a:cubicBezTo>
                    <a:pt x="3423" y="18538"/>
                    <a:pt x="3416" y="18538"/>
                    <a:pt x="3409" y="18538"/>
                  </a:cubicBezTo>
                  <a:cubicBezTo>
                    <a:pt x="3300" y="18538"/>
                    <a:pt x="3213" y="18490"/>
                    <a:pt x="3149" y="18397"/>
                  </a:cubicBezTo>
                  <a:cubicBezTo>
                    <a:pt x="3082" y="18301"/>
                    <a:pt x="3069" y="18196"/>
                    <a:pt x="3111" y="18084"/>
                  </a:cubicBezTo>
                  <a:lnTo>
                    <a:pt x="3478" y="17108"/>
                  </a:lnTo>
                  <a:cubicBezTo>
                    <a:pt x="3967" y="15804"/>
                    <a:pt x="4056" y="14397"/>
                    <a:pt x="3739" y="13043"/>
                  </a:cubicBezTo>
                  <a:lnTo>
                    <a:pt x="2370" y="7227"/>
                  </a:lnTo>
                  <a:cubicBezTo>
                    <a:pt x="2150" y="6295"/>
                    <a:pt x="2055" y="5342"/>
                    <a:pt x="2086" y="4394"/>
                  </a:cubicBezTo>
                  <a:lnTo>
                    <a:pt x="2086" y="4394"/>
                  </a:lnTo>
                  <a:lnTo>
                    <a:pt x="4232" y="6540"/>
                  </a:lnTo>
                  <a:cubicBezTo>
                    <a:pt x="4416" y="6725"/>
                    <a:pt x="4519" y="6971"/>
                    <a:pt x="4482" y="7232"/>
                  </a:cubicBezTo>
                  <a:lnTo>
                    <a:pt x="4482" y="7857"/>
                  </a:lnTo>
                  <a:lnTo>
                    <a:pt x="3647" y="8728"/>
                  </a:lnTo>
                  <a:cubicBezTo>
                    <a:pt x="3531" y="8844"/>
                    <a:pt x="3531" y="9034"/>
                    <a:pt x="3647" y="9150"/>
                  </a:cubicBezTo>
                  <a:cubicBezTo>
                    <a:pt x="3707" y="9210"/>
                    <a:pt x="3783" y="9238"/>
                    <a:pt x="3859" y="9238"/>
                  </a:cubicBezTo>
                  <a:cubicBezTo>
                    <a:pt x="3934" y="9238"/>
                    <a:pt x="4012" y="9210"/>
                    <a:pt x="4069" y="9150"/>
                  </a:cubicBezTo>
                  <a:lnTo>
                    <a:pt x="4521" y="8703"/>
                  </a:lnTo>
                  <a:lnTo>
                    <a:pt x="4521" y="9886"/>
                  </a:lnTo>
                  <a:cubicBezTo>
                    <a:pt x="4521" y="10039"/>
                    <a:pt x="4631" y="10176"/>
                    <a:pt x="4783" y="10194"/>
                  </a:cubicBezTo>
                  <a:cubicBezTo>
                    <a:pt x="4795" y="10196"/>
                    <a:pt x="4808" y="10197"/>
                    <a:pt x="4820" y="10197"/>
                  </a:cubicBezTo>
                  <a:cubicBezTo>
                    <a:pt x="4986" y="10197"/>
                    <a:pt x="5119" y="10063"/>
                    <a:pt x="5119" y="9897"/>
                  </a:cubicBezTo>
                  <a:lnTo>
                    <a:pt x="5119" y="7251"/>
                  </a:lnTo>
                  <a:cubicBezTo>
                    <a:pt x="5119" y="6833"/>
                    <a:pt x="4955" y="6434"/>
                    <a:pt x="4660" y="6138"/>
                  </a:cubicBezTo>
                  <a:lnTo>
                    <a:pt x="4267" y="5744"/>
                  </a:lnTo>
                  <a:lnTo>
                    <a:pt x="5797" y="5744"/>
                  </a:lnTo>
                  <a:lnTo>
                    <a:pt x="5797" y="6029"/>
                  </a:lnTo>
                  <a:cubicBezTo>
                    <a:pt x="5797" y="6183"/>
                    <a:pt x="5907" y="6318"/>
                    <a:pt x="6058" y="6337"/>
                  </a:cubicBezTo>
                  <a:cubicBezTo>
                    <a:pt x="6071" y="6339"/>
                    <a:pt x="6083" y="6339"/>
                    <a:pt x="6096" y="6339"/>
                  </a:cubicBezTo>
                  <a:cubicBezTo>
                    <a:pt x="6260" y="6339"/>
                    <a:pt x="6395" y="6205"/>
                    <a:pt x="6395" y="6041"/>
                  </a:cubicBezTo>
                  <a:lnTo>
                    <a:pt x="6395" y="317"/>
                  </a:lnTo>
                  <a:cubicBezTo>
                    <a:pt x="6395" y="164"/>
                    <a:pt x="6285" y="28"/>
                    <a:pt x="6133" y="10"/>
                  </a:cubicBezTo>
                  <a:cubicBezTo>
                    <a:pt x="6120" y="8"/>
                    <a:pt x="6107" y="7"/>
                    <a:pt x="6094" y="7"/>
                  </a:cubicBezTo>
                  <a:cubicBezTo>
                    <a:pt x="5929" y="7"/>
                    <a:pt x="5797" y="141"/>
                    <a:pt x="5797" y="305"/>
                  </a:cubicBezTo>
                  <a:lnTo>
                    <a:pt x="5797" y="5106"/>
                  </a:lnTo>
                  <a:lnTo>
                    <a:pt x="3663" y="5106"/>
                  </a:lnTo>
                  <a:lnTo>
                    <a:pt x="2139" y="3587"/>
                  </a:lnTo>
                  <a:cubicBezTo>
                    <a:pt x="2188" y="3121"/>
                    <a:pt x="2268" y="2656"/>
                    <a:pt x="2377" y="2197"/>
                  </a:cubicBezTo>
                  <a:lnTo>
                    <a:pt x="3593" y="2197"/>
                  </a:lnTo>
                  <a:cubicBezTo>
                    <a:pt x="3843" y="2197"/>
                    <a:pt x="4079" y="2099"/>
                    <a:pt x="4257" y="1922"/>
                  </a:cubicBezTo>
                  <a:lnTo>
                    <a:pt x="5022" y="1158"/>
                  </a:lnTo>
                  <a:cubicBezTo>
                    <a:pt x="5121" y="1058"/>
                    <a:pt x="5145" y="900"/>
                    <a:pt x="5070" y="781"/>
                  </a:cubicBezTo>
                  <a:cubicBezTo>
                    <a:pt x="5009" y="688"/>
                    <a:pt x="4913" y="641"/>
                    <a:pt x="4816" y="641"/>
                  </a:cubicBezTo>
                  <a:cubicBezTo>
                    <a:pt x="4739" y="641"/>
                    <a:pt x="4663" y="670"/>
                    <a:pt x="4605" y="728"/>
                  </a:cubicBezTo>
                  <a:lnTo>
                    <a:pt x="3834" y="1499"/>
                  </a:lnTo>
                  <a:cubicBezTo>
                    <a:pt x="3770" y="1563"/>
                    <a:pt x="3683" y="1599"/>
                    <a:pt x="3593" y="1599"/>
                  </a:cubicBezTo>
                  <a:lnTo>
                    <a:pt x="2536" y="1599"/>
                  </a:lnTo>
                  <a:cubicBezTo>
                    <a:pt x="2568" y="1493"/>
                    <a:pt x="2600" y="1388"/>
                    <a:pt x="2636" y="1284"/>
                  </a:cubicBezTo>
                  <a:lnTo>
                    <a:pt x="2956" y="403"/>
                  </a:lnTo>
                  <a:cubicBezTo>
                    <a:pt x="3021" y="227"/>
                    <a:pt x="2909" y="31"/>
                    <a:pt x="2713" y="4"/>
                  </a:cubicBezTo>
                  <a:cubicBezTo>
                    <a:pt x="2700" y="2"/>
                    <a:pt x="2687" y="1"/>
                    <a:pt x="2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38"/>
          <p:cNvGrpSpPr/>
          <p:nvPr/>
        </p:nvGrpSpPr>
        <p:grpSpPr>
          <a:xfrm>
            <a:off x="5022262" y="1900075"/>
            <a:ext cx="301225" cy="510400"/>
            <a:chOff x="3322563" y="2242000"/>
            <a:chExt cx="301225" cy="510400"/>
          </a:xfrm>
        </p:grpSpPr>
        <p:sp>
          <p:nvSpPr>
            <p:cNvPr id="1152" name="Google Shape;1152;p38"/>
            <p:cNvSpPr/>
            <p:nvPr/>
          </p:nvSpPr>
          <p:spPr>
            <a:xfrm>
              <a:off x="3404413" y="2249350"/>
              <a:ext cx="143775" cy="95875"/>
            </a:xfrm>
            <a:custGeom>
              <a:avLst/>
              <a:gdLst/>
              <a:ahLst/>
              <a:cxnLst/>
              <a:rect l="l" t="t" r="r" b="b"/>
              <a:pathLst>
                <a:path w="5751" h="3835" extrusionOk="0">
                  <a:moveTo>
                    <a:pt x="1598" y="1"/>
                  </a:moveTo>
                  <a:cubicBezTo>
                    <a:pt x="716" y="1"/>
                    <a:pt x="0" y="715"/>
                    <a:pt x="0" y="1598"/>
                  </a:cubicBezTo>
                  <a:lnTo>
                    <a:pt x="0" y="3834"/>
                  </a:lnTo>
                  <a:lnTo>
                    <a:pt x="5750" y="1598"/>
                  </a:lnTo>
                  <a:cubicBezTo>
                    <a:pt x="5750" y="715"/>
                    <a:pt x="5036" y="1"/>
                    <a:pt x="4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3400938" y="2249975"/>
              <a:ext cx="143775" cy="95875"/>
            </a:xfrm>
            <a:custGeom>
              <a:avLst/>
              <a:gdLst/>
              <a:ahLst/>
              <a:cxnLst/>
              <a:rect l="l" t="t" r="r" b="b"/>
              <a:pathLst>
                <a:path w="5751" h="3835" extrusionOk="0">
                  <a:moveTo>
                    <a:pt x="1598" y="1"/>
                  </a:moveTo>
                  <a:cubicBezTo>
                    <a:pt x="716" y="1"/>
                    <a:pt x="0" y="715"/>
                    <a:pt x="0" y="1598"/>
                  </a:cubicBezTo>
                  <a:lnTo>
                    <a:pt x="0" y="3834"/>
                  </a:lnTo>
                  <a:lnTo>
                    <a:pt x="5750" y="1598"/>
                  </a:lnTo>
                  <a:cubicBezTo>
                    <a:pt x="5750" y="715"/>
                    <a:pt x="5036" y="1"/>
                    <a:pt x="4153"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330963" y="2385475"/>
              <a:ext cx="285450" cy="359200"/>
            </a:xfrm>
            <a:custGeom>
              <a:avLst/>
              <a:gdLst/>
              <a:ahLst/>
              <a:cxnLst/>
              <a:rect l="l" t="t" r="r" b="b"/>
              <a:pathLst>
                <a:path w="11418" h="14368" extrusionOk="0">
                  <a:moveTo>
                    <a:pt x="4114" y="1"/>
                  </a:moveTo>
                  <a:lnTo>
                    <a:pt x="4114" y="2216"/>
                  </a:lnTo>
                  <a:cubicBezTo>
                    <a:pt x="4114" y="2612"/>
                    <a:pt x="3870" y="2967"/>
                    <a:pt x="3501" y="3109"/>
                  </a:cubicBezTo>
                  <a:lnTo>
                    <a:pt x="1064" y="4049"/>
                  </a:lnTo>
                  <a:cubicBezTo>
                    <a:pt x="413" y="4298"/>
                    <a:pt x="1" y="4944"/>
                    <a:pt x="45" y="5642"/>
                  </a:cubicBezTo>
                  <a:lnTo>
                    <a:pt x="1546" y="14347"/>
                  </a:lnTo>
                  <a:lnTo>
                    <a:pt x="10810" y="14367"/>
                  </a:lnTo>
                  <a:lnTo>
                    <a:pt x="11371" y="5642"/>
                  </a:lnTo>
                  <a:cubicBezTo>
                    <a:pt x="11417" y="4944"/>
                    <a:pt x="11004" y="4298"/>
                    <a:pt x="10354" y="4049"/>
                  </a:cubicBezTo>
                  <a:lnTo>
                    <a:pt x="7917" y="3109"/>
                  </a:lnTo>
                  <a:cubicBezTo>
                    <a:pt x="7547" y="2967"/>
                    <a:pt x="7303" y="2612"/>
                    <a:pt x="7303" y="2216"/>
                  </a:cubicBezTo>
                  <a:lnTo>
                    <a:pt x="7303" y="1"/>
                  </a:lnTo>
                  <a:close/>
                </a:path>
              </a:pathLst>
            </a:custGeom>
            <a:solidFill>
              <a:srgbClr val="F6D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3415738" y="2545200"/>
              <a:ext cx="115200" cy="110100"/>
            </a:xfrm>
            <a:custGeom>
              <a:avLst/>
              <a:gdLst/>
              <a:ahLst/>
              <a:cxnLst/>
              <a:rect l="l" t="t" r="r" b="b"/>
              <a:pathLst>
                <a:path w="4608" h="4404" extrusionOk="0">
                  <a:moveTo>
                    <a:pt x="1330" y="0"/>
                  </a:moveTo>
                  <a:cubicBezTo>
                    <a:pt x="1297" y="0"/>
                    <a:pt x="1265" y="1"/>
                    <a:pt x="1232" y="4"/>
                  </a:cubicBezTo>
                  <a:cubicBezTo>
                    <a:pt x="497" y="60"/>
                    <a:pt x="0" y="766"/>
                    <a:pt x="82" y="1499"/>
                  </a:cubicBezTo>
                  <a:cubicBezTo>
                    <a:pt x="231" y="2849"/>
                    <a:pt x="1609" y="3972"/>
                    <a:pt x="2117" y="4343"/>
                  </a:cubicBezTo>
                  <a:cubicBezTo>
                    <a:pt x="2173" y="4383"/>
                    <a:pt x="2238" y="4403"/>
                    <a:pt x="2304" y="4403"/>
                  </a:cubicBezTo>
                  <a:cubicBezTo>
                    <a:pt x="2369" y="4403"/>
                    <a:pt x="2435" y="4383"/>
                    <a:pt x="2491" y="4343"/>
                  </a:cubicBezTo>
                  <a:cubicBezTo>
                    <a:pt x="2999" y="3971"/>
                    <a:pt x="4378" y="2848"/>
                    <a:pt x="4526" y="1499"/>
                  </a:cubicBezTo>
                  <a:cubicBezTo>
                    <a:pt x="4608" y="766"/>
                    <a:pt x="4111" y="60"/>
                    <a:pt x="3377" y="4"/>
                  </a:cubicBezTo>
                  <a:cubicBezTo>
                    <a:pt x="3344" y="1"/>
                    <a:pt x="3311" y="0"/>
                    <a:pt x="3279" y="0"/>
                  </a:cubicBezTo>
                  <a:cubicBezTo>
                    <a:pt x="2886" y="0"/>
                    <a:pt x="2536" y="179"/>
                    <a:pt x="2304" y="459"/>
                  </a:cubicBezTo>
                  <a:cubicBezTo>
                    <a:pt x="2072" y="179"/>
                    <a:pt x="1722"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3330963" y="2385400"/>
              <a:ext cx="182575" cy="359750"/>
            </a:xfrm>
            <a:custGeom>
              <a:avLst/>
              <a:gdLst/>
              <a:ahLst/>
              <a:cxnLst/>
              <a:rect l="l" t="t" r="r" b="b"/>
              <a:pathLst>
                <a:path w="7303" h="14390" extrusionOk="0">
                  <a:moveTo>
                    <a:pt x="4114" y="1"/>
                  </a:moveTo>
                  <a:lnTo>
                    <a:pt x="4114" y="2220"/>
                  </a:lnTo>
                  <a:cubicBezTo>
                    <a:pt x="4114" y="2617"/>
                    <a:pt x="3870" y="2973"/>
                    <a:pt x="3501" y="3115"/>
                  </a:cubicBezTo>
                  <a:lnTo>
                    <a:pt x="1064" y="4057"/>
                  </a:lnTo>
                  <a:cubicBezTo>
                    <a:pt x="413" y="4308"/>
                    <a:pt x="1" y="4954"/>
                    <a:pt x="45" y="5651"/>
                  </a:cubicBezTo>
                  <a:lnTo>
                    <a:pt x="606" y="14389"/>
                  </a:lnTo>
                  <a:lnTo>
                    <a:pt x="1545" y="14389"/>
                  </a:lnTo>
                  <a:lnTo>
                    <a:pt x="1544" y="14369"/>
                  </a:lnTo>
                  <a:lnTo>
                    <a:pt x="998" y="5589"/>
                  </a:lnTo>
                  <a:cubicBezTo>
                    <a:pt x="979" y="5309"/>
                    <a:pt x="1144" y="5051"/>
                    <a:pt x="1405" y="4950"/>
                  </a:cubicBezTo>
                  <a:lnTo>
                    <a:pt x="3843" y="4011"/>
                  </a:lnTo>
                  <a:cubicBezTo>
                    <a:pt x="4434" y="3783"/>
                    <a:pt x="4873" y="3275"/>
                    <a:pt x="5017" y="2652"/>
                  </a:cubicBezTo>
                  <a:cubicBezTo>
                    <a:pt x="5027" y="2609"/>
                    <a:pt x="5062" y="2562"/>
                    <a:pt x="5111" y="2525"/>
                  </a:cubicBezTo>
                  <a:cubicBezTo>
                    <a:pt x="5129" y="2513"/>
                    <a:pt x="5148" y="2510"/>
                    <a:pt x="5161" y="2510"/>
                  </a:cubicBezTo>
                  <a:cubicBezTo>
                    <a:pt x="5168" y="2510"/>
                    <a:pt x="5174" y="2510"/>
                    <a:pt x="5182" y="2511"/>
                  </a:cubicBezTo>
                  <a:cubicBezTo>
                    <a:pt x="5368" y="2545"/>
                    <a:pt x="5539" y="2559"/>
                    <a:pt x="5707" y="2559"/>
                  </a:cubicBezTo>
                  <a:cubicBezTo>
                    <a:pt x="6261" y="2559"/>
                    <a:pt x="6807" y="2419"/>
                    <a:pt x="7302" y="2163"/>
                  </a:cubicBezTo>
                  <a:lnTo>
                    <a:pt x="7302" y="1"/>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3392038" y="2297800"/>
              <a:ext cx="161150" cy="127800"/>
            </a:xfrm>
            <a:custGeom>
              <a:avLst/>
              <a:gdLst/>
              <a:ahLst/>
              <a:cxnLst/>
              <a:rect l="l" t="t" r="r" b="b"/>
              <a:pathLst>
                <a:path w="6446" h="5112" extrusionOk="0">
                  <a:moveTo>
                    <a:pt x="1593" y="0"/>
                  </a:moveTo>
                  <a:lnTo>
                    <a:pt x="1455" y="685"/>
                  </a:lnTo>
                  <a:cubicBezTo>
                    <a:pt x="1384" y="1031"/>
                    <a:pt x="1080" y="1277"/>
                    <a:pt x="728" y="1278"/>
                  </a:cubicBezTo>
                  <a:cubicBezTo>
                    <a:pt x="410" y="1278"/>
                    <a:pt x="117" y="1495"/>
                    <a:pt x="65" y="1809"/>
                  </a:cubicBezTo>
                  <a:cubicBezTo>
                    <a:pt x="0" y="2210"/>
                    <a:pt x="308" y="2556"/>
                    <a:pt x="696" y="2556"/>
                  </a:cubicBezTo>
                  <a:cubicBezTo>
                    <a:pt x="696" y="3967"/>
                    <a:pt x="1840" y="5111"/>
                    <a:pt x="3251" y="5111"/>
                  </a:cubicBezTo>
                  <a:cubicBezTo>
                    <a:pt x="4662" y="5111"/>
                    <a:pt x="5807" y="3967"/>
                    <a:pt x="5807" y="2556"/>
                  </a:cubicBezTo>
                  <a:cubicBezTo>
                    <a:pt x="6160" y="2556"/>
                    <a:pt x="6446" y="2269"/>
                    <a:pt x="6446" y="1917"/>
                  </a:cubicBezTo>
                  <a:cubicBezTo>
                    <a:pt x="6446" y="1563"/>
                    <a:pt x="6160" y="1278"/>
                    <a:pt x="5807" y="1278"/>
                  </a:cubicBezTo>
                  <a:lnTo>
                    <a:pt x="4849" y="0"/>
                  </a:lnTo>
                  <a:close/>
                </a:path>
              </a:pathLst>
            </a:custGeom>
            <a:solidFill>
              <a:srgbClr val="FFE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3389813" y="2297800"/>
              <a:ext cx="104375" cy="127800"/>
            </a:xfrm>
            <a:custGeom>
              <a:avLst/>
              <a:gdLst/>
              <a:ahLst/>
              <a:cxnLst/>
              <a:rect l="l" t="t" r="r" b="b"/>
              <a:pathLst>
                <a:path w="4175" h="5112" extrusionOk="0">
                  <a:moveTo>
                    <a:pt x="1682" y="0"/>
                  </a:moveTo>
                  <a:lnTo>
                    <a:pt x="1544" y="685"/>
                  </a:lnTo>
                  <a:cubicBezTo>
                    <a:pt x="1473" y="1029"/>
                    <a:pt x="1171" y="1277"/>
                    <a:pt x="819" y="1277"/>
                  </a:cubicBezTo>
                  <a:cubicBezTo>
                    <a:pt x="811" y="1277"/>
                    <a:pt x="803" y="1277"/>
                    <a:pt x="795" y="1277"/>
                  </a:cubicBezTo>
                  <a:cubicBezTo>
                    <a:pt x="788" y="1277"/>
                    <a:pt x="780" y="1277"/>
                    <a:pt x="773" y="1277"/>
                  </a:cubicBezTo>
                  <a:cubicBezTo>
                    <a:pt x="532" y="1277"/>
                    <a:pt x="306" y="1406"/>
                    <a:pt x="209" y="1628"/>
                  </a:cubicBezTo>
                  <a:cubicBezTo>
                    <a:pt x="0" y="2099"/>
                    <a:pt x="340" y="2556"/>
                    <a:pt x="785" y="2556"/>
                  </a:cubicBezTo>
                  <a:cubicBezTo>
                    <a:pt x="785" y="3967"/>
                    <a:pt x="1929" y="5111"/>
                    <a:pt x="3340" y="5111"/>
                  </a:cubicBezTo>
                  <a:cubicBezTo>
                    <a:pt x="3633" y="5111"/>
                    <a:pt x="3912" y="5060"/>
                    <a:pt x="4174" y="4970"/>
                  </a:cubicBezTo>
                  <a:lnTo>
                    <a:pt x="3849" y="4908"/>
                  </a:lnTo>
                  <a:cubicBezTo>
                    <a:pt x="2720" y="4693"/>
                    <a:pt x="1902" y="3705"/>
                    <a:pt x="1902" y="2556"/>
                  </a:cubicBezTo>
                  <a:cubicBezTo>
                    <a:pt x="1902" y="2143"/>
                    <a:pt x="1943" y="1727"/>
                    <a:pt x="2025" y="1321"/>
                  </a:cubicBezTo>
                  <a:lnTo>
                    <a:pt x="2236" y="258"/>
                  </a:lnTo>
                  <a:lnTo>
                    <a:pt x="1931"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3425838" y="2249975"/>
              <a:ext cx="119600" cy="81925"/>
            </a:xfrm>
            <a:custGeom>
              <a:avLst/>
              <a:gdLst/>
              <a:ahLst/>
              <a:cxnLst/>
              <a:rect l="l" t="t" r="r" b="b"/>
              <a:pathLst>
                <a:path w="4784" h="3277" extrusionOk="0">
                  <a:moveTo>
                    <a:pt x="638" y="1"/>
                  </a:moveTo>
                  <a:cubicBezTo>
                    <a:pt x="412" y="1"/>
                    <a:pt x="195" y="50"/>
                    <a:pt x="1" y="135"/>
                  </a:cubicBezTo>
                  <a:lnTo>
                    <a:pt x="1" y="1423"/>
                  </a:lnTo>
                  <a:cubicBezTo>
                    <a:pt x="1" y="1757"/>
                    <a:pt x="172" y="2067"/>
                    <a:pt x="457" y="2240"/>
                  </a:cubicBezTo>
                  <a:cubicBezTo>
                    <a:pt x="1120" y="2642"/>
                    <a:pt x="2524" y="3277"/>
                    <a:pt x="4783" y="3277"/>
                  </a:cubicBezTo>
                  <a:lnTo>
                    <a:pt x="4783" y="1597"/>
                  </a:lnTo>
                  <a:cubicBezTo>
                    <a:pt x="4784" y="715"/>
                    <a:pt x="4069"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3415663" y="2545225"/>
              <a:ext cx="75625" cy="110100"/>
            </a:xfrm>
            <a:custGeom>
              <a:avLst/>
              <a:gdLst/>
              <a:ahLst/>
              <a:cxnLst/>
              <a:rect l="l" t="t" r="r" b="b"/>
              <a:pathLst>
                <a:path w="3025" h="4404" extrusionOk="0">
                  <a:moveTo>
                    <a:pt x="1323" y="1"/>
                  </a:moveTo>
                  <a:cubicBezTo>
                    <a:pt x="1293" y="1"/>
                    <a:pt x="1263" y="2"/>
                    <a:pt x="1233" y="4"/>
                  </a:cubicBezTo>
                  <a:cubicBezTo>
                    <a:pt x="497" y="60"/>
                    <a:pt x="0" y="766"/>
                    <a:pt x="82" y="1499"/>
                  </a:cubicBezTo>
                  <a:cubicBezTo>
                    <a:pt x="232" y="2850"/>
                    <a:pt x="1610" y="3972"/>
                    <a:pt x="2118" y="4343"/>
                  </a:cubicBezTo>
                  <a:cubicBezTo>
                    <a:pt x="2173" y="4383"/>
                    <a:pt x="2239" y="4404"/>
                    <a:pt x="2305" y="4404"/>
                  </a:cubicBezTo>
                  <a:cubicBezTo>
                    <a:pt x="2370" y="4404"/>
                    <a:pt x="2436" y="4383"/>
                    <a:pt x="2491" y="4343"/>
                  </a:cubicBezTo>
                  <a:cubicBezTo>
                    <a:pt x="2623" y="4248"/>
                    <a:pt x="2813" y="4099"/>
                    <a:pt x="3025" y="3910"/>
                  </a:cubicBezTo>
                  <a:lnTo>
                    <a:pt x="2961" y="3862"/>
                  </a:lnTo>
                  <a:cubicBezTo>
                    <a:pt x="2537" y="3561"/>
                    <a:pt x="1140" y="2477"/>
                    <a:pt x="999" y="1204"/>
                  </a:cubicBezTo>
                  <a:cubicBezTo>
                    <a:pt x="961" y="844"/>
                    <a:pt x="1102" y="484"/>
                    <a:pt x="1370" y="264"/>
                  </a:cubicBezTo>
                  <a:lnTo>
                    <a:pt x="1641" y="42"/>
                  </a:lnTo>
                  <a:cubicBezTo>
                    <a:pt x="1539" y="15"/>
                    <a:pt x="1433" y="1"/>
                    <a:pt x="1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3378038" y="2553700"/>
              <a:ext cx="14975" cy="198650"/>
            </a:xfrm>
            <a:custGeom>
              <a:avLst/>
              <a:gdLst/>
              <a:ahLst/>
              <a:cxnLst/>
              <a:rect l="l" t="t" r="r" b="b"/>
              <a:pathLst>
                <a:path w="599" h="7946" extrusionOk="0">
                  <a:moveTo>
                    <a:pt x="298" y="0"/>
                  </a:moveTo>
                  <a:cubicBezTo>
                    <a:pt x="286" y="0"/>
                    <a:pt x="274" y="1"/>
                    <a:pt x="262" y="2"/>
                  </a:cubicBezTo>
                  <a:cubicBezTo>
                    <a:pt x="110" y="22"/>
                    <a:pt x="0" y="158"/>
                    <a:pt x="0" y="311"/>
                  </a:cubicBezTo>
                  <a:lnTo>
                    <a:pt x="0" y="7636"/>
                  </a:lnTo>
                  <a:cubicBezTo>
                    <a:pt x="0" y="7789"/>
                    <a:pt x="110" y="7925"/>
                    <a:pt x="262" y="7943"/>
                  </a:cubicBezTo>
                  <a:cubicBezTo>
                    <a:pt x="275" y="7945"/>
                    <a:pt x="288" y="7946"/>
                    <a:pt x="301" y="7946"/>
                  </a:cubicBezTo>
                  <a:cubicBezTo>
                    <a:pt x="466" y="7946"/>
                    <a:pt x="598" y="7812"/>
                    <a:pt x="598" y="7647"/>
                  </a:cubicBezTo>
                  <a:lnTo>
                    <a:pt x="598" y="300"/>
                  </a:lnTo>
                  <a:cubicBezTo>
                    <a:pt x="598" y="134"/>
                    <a:pt x="464"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3322563" y="2242000"/>
              <a:ext cx="301225" cy="510400"/>
            </a:xfrm>
            <a:custGeom>
              <a:avLst/>
              <a:gdLst/>
              <a:ahLst/>
              <a:cxnLst/>
              <a:rect l="l" t="t" r="r" b="b"/>
              <a:pathLst>
                <a:path w="12049" h="20416" extrusionOk="0">
                  <a:moveTo>
                    <a:pt x="7295" y="598"/>
                  </a:moveTo>
                  <a:cubicBezTo>
                    <a:pt x="8012" y="598"/>
                    <a:pt x="8593" y="1180"/>
                    <a:pt x="8593" y="1897"/>
                  </a:cubicBezTo>
                  <a:lnTo>
                    <a:pt x="8593" y="3191"/>
                  </a:lnTo>
                  <a:lnTo>
                    <a:pt x="8572" y="3191"/>
                  </a:lnTo>
                  <a:cubicBezTo>
                    <a:pt x="5911" y="3191"/>
                    <a:pt x="4975" y="2337"/>
                    <a:pt x="4957" y="2320"/>
                  </a:cubicBezTo>
                  <a:cubicBezTo>
                    <a:pt x="4899" y="2263"/>
                    <a:pt x="4823" y="2235"/>
                    <a:pt x="4748" y="2235"/>
                  </a:cubicBezTo>
                  <a:cubicBezTo>
                    <a:pt x="4671" y="2235"/>
                    <a:pt x="4595" y="2264"/>
                    <a:pt x="4536" y="2322"/>
                  </a:cubicBezTo>
                  <a:cubicBezTo>
                    <a:pt x="4420" y="2439"/>
                    <a:pt x="4420" y="2627"/>
                    <a:pt x="4536" y="2744"/>
                  </a:cubicBezTo>
                  <a:cubicBezTo>
                    <a:pt x="4578" y="2787"/>
                    <a:pt x="5611" y="3784"/>
                    <a:pt x="8562" y="3788"/>
                  </a:cubicBezTo>
                  <a:cubicBezTo>
                    <a:pt x="8734" y="3788"/>
                    <a:pt x="8885" y="3909"/>
                    <a:pt x="8908" y="4080"/>
                  </a:cubicBezTo>
                  <a:cubicBezTo>
                    <a:pt x="8938" y="4287"/>
                    <a:pt x="8775" y="4465"/>
                    <a:pt x="8573" y="4467"/>
                  </a:cubicBezTo>
                  <a:cubicBezTo>
                    <a:pt x="8408" y="4467"/>
                    <a:pt x="8277" y="4611"/>
                    <a:pt x="8275" y="4777"/>
                  </a:cubicBezTo>
                  <a:cubicBezTo>
                    <a:pt x="8269" y="6013"/>
                    <a:pt x="7261" y="7018"/>
                    <a:pt x="6023" y="7018"/>
                  </a:cubicBezTo>
                  <a:cubicBezTo>
                    <a:pt x="4788" y="7014"/>
                    <a:pt x="3780" y="6012"/>
                    <a:pt x="3773" y="4776"/>
                  </a:cubicBezTo>
                  <a:cubicBezTo>
                    <a:pt x="3772" y="4612"/>
                    <a:pt x="3638" y="4465"/>
                    <a:pt x="3475" y="4465"/>
                  </a:cubicBezTo>
                  <a:cubicBezTo>
                    <a:pt x="3272" y="4465"/>
                    <a:pt x="3110" y="4287"/>
                    <a:pt x="3139" y="4080"/>
                  </a:cubicBezTo>
                  <a:cubicBezTo>
                    <a:pt x="3161" y="3909"/>
                    <a:pt x="3314" y="3788"/>
                    <a:pt x="3485" y="3788"/>
                  </a:cubicBezTo>
                  <a:lnTo>
                    <a:pt x="3783" y="3788"/>
                  </a:lnTo>
                  <a:cubicBezTo>
                    <a:pt x="3936" y="3788"/>
                    <a:pt x="4072" y="3678"/>
                    <a:pt x="4090" y="3526"/>
                  </a:cubicBezTo>
                  <a:cubicBezTo>
                    <a:pt x="4113" y="3343"/>
                    <a:pt x="3970" y="3190"/>
                    <a:pt x="3793" y="3190"/>
                  </a:cubicBezTo>
                  <a:lnTo>
                    <a:pt x="3453" y="3190"/>
                  </a:lnTo>
                  <a:lnTo>
                    <a:pt x="3453" y="1897"/>
                  </a:lnTo>
                  <a:cubicBezTo>
                    <a:pt x="3453" y="1180"/>
                    <a:pt x="4034" y="598"/>
                    <a:pt x="4752" y="598"/>
                  </a:cubicBezTo>
                  <a:close/>
                  <a:moveTo>
                    <a:pt x="4753" y="0"/>
                  </a:moveTo>
                  <a:cubicBezTo>
                    <a:pt x="3705" y="0"/>
                    <a:pt x="2857" y="849"/>
                    <a:pt x="2857" y="1896"/>
                  </a:cubicBezTo>
                  <a:lnTo>
                    <a:pt x="2857" y="3427"/>
                  </a:lnTo>
                  <a:cubicBezTo>
                    <a:pt x="2661" y="3599"/>
                    <a:pt x="2537" y="3851"/>
                    <a:pt x="2537" y="4132"/>
                  </a:cubicBezTo>
                  <a:cubicBezTo>
                    <a:pt x="2537" y="4548"/>
                    <a:pt x="2810" y="4903"/>
                    <a:pt x="3187" y="5024"/>
                  </a:cubicBezTo>
                  <a:cubicBezTo>
                    <a:pt x="3252" y="5769"/>
                    <a:pt x="3606" y="6432"/>
                    <a:pt x="4132" y="6902"/>
                  </a:cubicBezTo>
                  <a:lnTo>
                    <a:pt x="4132" y="7956"/>
                  </a:lnTo>
                  <a:cubicBezTo>
                    <a:pt x="4132" y="8227"/>
                    <a:pt x="3962" y="8474"/>
                    <a:pt x="3708" y="8571"/>
                  </a:cubicBezTo>
                  <a:lnTo>
                    <a:pt x="1266" y="9511"/>
                  </a:lnTo>
                  <a:cubicBezTo>
                    <a:pt x="487" y="9811"/>
                    <a:pt x="1" y="10570"/>
                    <a:pt x="55" y="11403"/>
                  </a:cubicBezTo>
                  <a:lnTo>
                    <a:pt x="618" y="20136"/>
                  </a:lnTo>
                  <a:cubicBezTo>
                    <a:pt x="628" y="20294"/>
                    <a:pt x="759" y="20415"/>
                    <a:pt x="916" y="20415"/>
                  </a:cubicBezTo>
                  <a:lnTo>
                    <a:pt x="936" y="20415"/>
                  </a:lnTo>
                  <a:cubicBezTo>
                    <a:pt x="1102" y="20405"/>
                    <a:pt x="1225" y="20262"/>
                    <a:pt x="1215" y="20097"/>
                  </a:cubicBezTo>
                  <a:lnTo>
                    <a:pt x="652" y="11365"/>
                  </a:lnTo>
                  <a:cubicBezTo>
                    <a:pt x="616" y="10795"/>
                    <a:pt x="949" y="10274"/>
                    <a:pt x="1482" y="10069"/>
                  </a:cubicBezTo>
                  <a:lnTo>
                    <a:pt x="3925" y="9129"/>
                  </a:lnTo>
                  <a:cubicBezTo>
                    <a:pt x="4407" y="8943"/>
                    <a:pt x="4732" y="8471"/>
                    <a:pt x="4732" y="7956"/>
                  </a:cubicBezTo>
                  <a:lnTo>
                    <a:pt x="4732" y="7323"/>
                  </a:lnTo>
                  <a:cubicBezTo>
                    <a:pt x="5120" y="7522"/>
                    <a:pt x="5560" y="7634"/>
                    <a:pt x="6026" y="7634"/>
                  </a:cubicBezTo>
                  <a:cubicBezTo>
                    <a:pt x="6492" y="7634"/>
                    <a:pt x="6932" y="7522"/>
                    <a:pt x="7321" y="7323"/>
                  </a:cubicBezTo>
                  <a:lnTo>
                    <a:pt x="7321" y="7957"/>
                  </a:lnTo>
                  <a:cubicBezTo>
                    <a:pt x="7321" y="8474"/>
                    <a:pt x="7644" y="8946"/>
                    <a:pt x="8127" y="9130"/>
                  </a:cubicBezTo>
                  <a:lnTo>
                    <a:pt x="10571" y="10070"/>
                  </a:lnTo>
                  <a:cubicBezTo>
                    <a:pt x="11104" y="10276"/>
                    <a:pt x="11437" y="10795"/>
                    <a:pt x="11400" y="11366"/>
                  </a:cubicBezTo>
                  <a:lnTo>
                    <a:pt x="10838" y="20097"/>
                  </a:lnTo>
                  <a:cubicBezTo>
                    <a:pt x="10827" y="20262"/>
                    <a:pt x="10951" y="20404"/>
                    <a:pt x="11116" y="20415"/>
                  </a:cubicBezTo>
                  <a:lnTo>
                    <a:pt x="11136" y="20415"/>
                  </a:lnTo>
                  <a:cubicBezTo>
                    <a:pt x="11291" y="20415"/>
                    <a:pt x="11424" y="20294"/>
                    <a:pt x="11435" y="20135"/>
                  </a:cubicBezTo>
                  <a:lnTo>
                    <a:pt x="11997" y="11404"/>
                  </a:lnTo>
                  <a:cubicBezTo>
                    <a:pt x="12048" y="10570"/>
                    <a:pt x="11561" y="9811"/>
                    <a:pt x="10782" y="9511"/>
                  </a:cubicBezTo>
                  <a:lnTo>
                    <a:pt x="8340" y="8571"/>
                  </a:lnTo>
                  <a:cubicBezTo>
                    <a:pt x="8086" y="8474"/>
                    <a:pt x="7917" y="8227"/>
                    <a:pt x="7917" y="7956"/>
                  </a:cubicBezTo>
                  <a:lnTo>
                    <a:pt x="7917" y="6902"/>
                  </a:lnTo>
                  <a:cubicBezTo>
                    <a:pt x="8445" y="6432"/>
                    <a:pt x="8796" y="5769"/>
                    <a:pt x="8861" y="5024"/>
                  </a:cubicBezTo>
                  <a:cubicBezTo>
                    <a:pt x="9237" y="4903"/>
                    <a:pt x="9511" y="4548"/>
                    <a:pt x="9511" y="4132"/>
                  </a:cubicBezTo>
                  <a:cubicBezTo>
                    <a:pt x="9511" y="3851"/>
                    <a:pt x="9388" y="3600"/>
                    <a:pt x="9192" y="3427"/>
                  </a:cubicBezTo>
                  <a:lnTo>
                    <a:pt x="9192" y="1896"/>
                  </a:lnTo>
                  <a:cubicBezTo>
                    <a:pt x="9192" y="850"/>
                    <a:pt x="8343" y="0"/>
                    <a:pt x="7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3553363" y="2553700"/>
              <a:ext cx="15000" cy="198650"/>
            </a:xfrm>
            <a:custGeom>
              <a:avLst/>
              <a:gdLst/>
              <a:ahLst/>
              <a:cxnLst/>
              <a:rect l="l" t="t" r="r" b="b"/>
              <a:pathLst>
                <a:path w="600" h="7946" extrusionOk="0">
                  <a:moveTo>
                    <a:pt x="298" y="0"/>
                  </a:moveTo>
                  <a:cubicBezTo>
                    <a:pt x="286" y="0"/>
                    <a:pt x="274" y="1"/>
                    <a:pt x="262" y="2"/>
                  </a:cubicBezTo>
                  <a:cubicBezTo>
                    <a:pt x="110" y="22"/>
                    <a:pt x="0" y="158"/>
                    <a:pt x="0" y="311"/>
                  </a:cubicBezTo>
                  <a:lnTo>
                    <a:pt x="0" y="7636"/>
                  </a:lnTo>
                  <a:cubicBezTo>
                    <a:pt x="0" y="7789"/>
                    <a:pt x="110" y="7925"/>
                    <a:pt x="262" y="7943"/>
                  </a:cubicBezTo>
                  <a:cubicBezTo>
                    <a:pt x="275" y="7945"/>
                    <a:pt x="288" y="7946"/>
                    <a:pt x="301" y="7946"/>
                  </a:cubicBezTo>
                  <a:cubicBezTo>
                    <a:pt x="466" y="7946"/>
                    <a:pt x="599" y="7812"/>
                    <a:pt x="599" y="7647"/>
                  </a:cubicBezTo>
                  <a:lnTo>
                    <a:pt x="599" y="300"/>
                  </a:lnTo>
                  <a:cubicBezTo>
                    <a:pt x="599" y="134"/>
                    <a:pt x="464"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3409913" y="2537750"/>
              <a:ext cx="126650" cy="126750"/>
            </a:xfrm>
            <a:custGeom>
              <a:avLst/>
              <a:gdLst/>
              <a:ahLst/>
              <a:cxnLst/>
              <a:rect l="l" t="t" r="r" b="b"/>
              <a:pathLst>
                <a:path w="5066" h="5070" extrusionOk="0">
                  <a:moveTo>
                    <a:pt x="1884" y="2137"/>
                  </a:moveTo>
                  <a:lnTo>
                    <a:pt x="2598" y="3326"/>
                  </a:lnTo>
                  <a:cubicBezTo>
                    <a:pt x="2622" y="3365"/>
                    <a:pt x="2654" y="3402"/>
                    <a:pt x="2695" y="3427"/>
                  </a:cubicBezTo>
                  <a:cubicBezTo>
                    <a:pt x="2746" y="3459"/>
                    <a:pt x="2802" y="3474"/>
                    <a:pt x="2857" y="3474"/>
                  </a:cubicBezTo>
                  <a:cubicBezTo>
                    <a:pt x="2935" y="3474"/>
                    <a:pt x="3011" y="3443"/>
                    <a:pt x="3067" y="3386"/>
                  </a:cubicBezTo>
                  <a:lnTo>
                    <a:pt x="3619" y="2835"/>
                  </a:lnTo>
                  <a:lnTo>
                    <a:pt x="4062" y="2835"/>
                  </a:lnTo>
                  <a:cubicBezTo>
                    <a:pt x="3596" y="3587"/>
                    <a:pt x="2861" y="4172"/>
                    <a:pt x="2536" y="4407"/>
                  </a:cubicBezTo>
                  <a:cubicBezTo>
                    <a:pt x="2212" y="4171"/>
                    <a:pt x="1474" y="3584"/>
                    <a:pt x="1009" y="2835"/>
                  </a:cubicBezTo>
                  <a:lnTo>
                    <a:pt x="1259" y="2835"/>
                  </a:lnTo>
                  <a:cubicBezTo>
                    <a:pt x="1358" y="2835"/>
                    <a:pt x="1452" y="2786"/>
                    <a:pt x="1507" y="2702"/>
                  </a:cubicBezTo>
                  <a:lnTo>
                    <a:pt x="1884" y="2137"/>
                  </a:lnTo>
                  <a:close/>
                  <a:moveTo>
                    <a:pt x="1562" y="0"/>
                  </a:moveTo>
                  <a:cubicBezTo>
                    <a:pt x="700" y="0"/>
                    <a:pt x="1" y="700"/>
                    <a:pt x="1" y="1562"/>
                  </a:cubicBezTo>
                  <a:cubicBezTo>
                    <a:pt x="1" y="2375"/>
                    <a:pt x="405" y="3207"/>
                    <a:pt x="1202" y="4036"/>
                  </a:cubicBezTo>
                  <a:cubicBezTo>
                    <a:pt x="1778" y="4636"/>
                    <a:pt x="2350" y="5008"/>
                    <a:pt x="2374" y="5022"/>
                  </a:cubicBezTo>
                  <a:cubicBezTo>
                    <a:pt x="2423" y="5054"/>
                    <a:pt x="2480" y="5069"/>
                    <a:pt x="2536" y="5069"/>
                  </a:cubicBezTo>
                  <a:cubicBezTo>
                    <a:pt x="2593" y="5069"/>
                    <a:pt x="2648" y="5054"/>
                    <a:pt x="2699" y="5022"/>
                  </a:cubicBezTo>
                  <a:cubicBezTo>
                    <a:pt x="2762" y="4981"/>
                    <a:pt x="4243" y="4015"/>
                    <a:pt x="4831" y="2653"/>
                  </a:cubicBezTo>
                  <a:cubicBezTo>
                    <a:pt x="4872" y="2561"/>
                    <a:pt x="4863" y="2454"/>
                    <a:pt x="4806" y="2370"/>
                  </a:cubicBezTo>
                  <a:cubicBezTo>
                    <a:pt x="4752" y="2287"/>
                    <a:pt x="4657" y="2236"/>
                    <a:pt x="4557" y="2198"/>
                  </a:cubicBezTo>
                  <a:lnTo>
                    <a:pt x="3495" y="2198"/>
                  </a:lnTo>
                  <a:cubicBezTo>
                    <a:pt x="3414" y="2236"/>
                    <a:pt x="3339" y="2268"/>
                    <a:pt x="3283" y="2323"/>
                  </a:cubicBezTo>
                  <a:lnTo>
                    <a:pt x="2916" y="2692"/>
                  </a:lnTo>
                  <a:lnTo>
                    <a:pt x="2154" y="1422"/>
                  </a:lnTo>
                  <a:cubicBezTo>
                    <a:pt x="2102" y="1336"/>
                    <a:pt x="2007" y="1280"/>
                    <a:pt x="1905" y="1278"/>
                  </a:cubicBezTo>
                  <a:cubicBezTo>
                    <a:pt x="1902" y="1278"/>
                    <a:pt x="1899" y="1278"/>
                    <a:pt x="1896" y="1278"/>
                  </a:cubicBezTo>
                  <a:cubicBezTo>
                    <a:pt x="1798" y="1278"/>
                    <a:pt x="1704" y="1328"/>
                    <a:pt x="1649" y="1411"/>
                  </a:cubicBezTo>
                  <a:lnTo>
                    <a:pt x="1099" y="2238"/>
                  </a:lnTo>
                  <a:lnTo>
                    <a:pt x="720" y="2238"/>
                  </a:lnTo>
                  <a:cubicBezTo>
                    <a:pt x="644" y="2018"/>
                    <a:pt x="600" y="1792"/>
                    <a:pt x="600" y="1562"/>
                  </a:cubicBezTo>
                  <a:cubicBezTo>
                    <a:pt x="600" y="1030"/>
                    <a:pt x="1031" y="598"/>
                    <a:pt x="1563" y="598"/>
                  </a:cubicBezTo>
                  <a:cubicBezTo>
                    <a:pt x="1851" y="598"/>
                    <a:pt x="2123" y="726"/>
                    <a:pt x="2307" y="949"/>
                  </a:cubicBezTo>
                  <a:cubicBezTo>
                    <a:pt x="2364" y="1018"/>
                    <a:pt x="2448" y="1058"/>
                    <a:pt x="2537" y="1058"/>
                  </a:cubicBezTo>
                  <a:cubicBezTo>
                    <a:pt x="2626" y="1058"/>
                    <a:pt x="2711" y="1018"/>
                    <a:pt x="2768" y="949"/>
                  </a:cubicBezTo>
                  <a:cubicBezTo>
                    <a:pt x="2952" y="726"/>
                    <a:pt x="3222" y="598"/>
                    <a:pt x="3511" y="598"/>
                  </a:cubicBezTo>
                  <a:cubicBezTo>
                    <a:pt x="3956" y="598"/>
                    <a:pt x="4340" y="899"/>
                    <a:pt x="4447" y="1328"/>
                  </a:cubicBezTo>
                  <a:cubicBezTo>
                    <a:pt x="4480" y="1464"/>
                    <a:pt x="4602" y="1556"/>
                    <a:pt x="4736" y="1556"/>
                  </a:cubicBezTo>
                  <a:cubicBezTo>
                    <a:pt x="4760" y="1556"/>
                    <a:pt x="4784" y="1553"/>
                    <a:pt x="4808" y="1547"/>
                  </a:cubicBezTo>
                  <a:cubicBezTo>
                    <a:pt x="4967" y="1508"/>
                    <a:pt x="5066" y="1346"/>
                    <a:pt x="5026" y="1186"/>
                  </a:cubicBezTo>
                  <a:cubicBezTo>
                    <a:pt x="4853" y="487"/>
                    <a:pt x="4230" y="0"/>
                    <a:pt x="3510" y="0"/>
                  </a:cubicBezTo>
                  <a:cubicBezTo>
                    <a:pt x="3151" y="0"/>
                    <a:pt x="2811" y="122"/>
                    <a:pt x="2536" y="341"/>
                  </a:cubicBezTo>
                  <a:cubicBezTo>
                    <a:pt x="2263" y="122"/>
                    <a:pt x="1921" y="0"/>
                    <a:pt x="1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65" name="Google Shape;1165;p38"/>
          <p:cNvCxnSpPr>
            <a:stCxn id="1090" idx="0"/>
            <a:endCxn id="1104" idx="1"/>
          </p:cNvCxnSpPr>
          <p:nvPr/>
        </p:nvCxnSpPr>
        <p:spPr>
          <a:xfrm rot="5400000" flipH="1" flipV="1">
            <a:off x="1781251" y="860824"/>
            <a:ext cx="548501" cy="1128452"/>
          </a:xfrm>
          <a:prstGeom prst="bentConnector2">
            <a:avLst/>
          </a:prstGeom>
          <a:noFill/>
          <a:ln w="19050" cap="flat" cmpd="sng">
            <a:solidFill>
              <a:schemeClr val="accent4"/>
            </a:solidFill>
            <a:prstDash val="solid"/>
            <a:round/>
            <a:headEnd type="none" w="med" len="med"/>
            <a:tailEnd type="none" w="med" len="med"/>
          </a:ln>
        </p:spPr>
      </p:cxnSp>
      <p:cxnSp>
        <p:nvCxnSpPr>
          <p:cNvPr id="1166" name="Google Shape;1166;p38"/>
          <p:cNvCxnSpPr>
            <a:stCxn id="1104" idx="3"/>
            <a:endCxn id="1087" idx="0"/>
          </p:cNvCxnSpPr>
          <p:nvPr/>
        </p:nvCxnSpPr>
        <p:spPr>
          <a:xfrm>
            <a:off x="6542022" y="1150799"/>
            <a:ext cx="1104516" cy="548501"/>
          </a:xfrm>
          <a:prstGeom prst="bentConnector2">
            <a:avLst/>
          </a:prstGeom>
          <a:noFill/>
          <a:ln w="19050" cap="flat" cmpd="sng">
            <a:solidFill>
              <a:schemeClr val="accent4"/>
            </a:solidFill>
            <a:prstDash val="solid"/>
            <a:round/>
            <a:headEnd type="none" w="med" len="med"/>
            <a:tailEnd type="none" w="med" len="med"/>
          </a:ln>
        </p:spPr>
      </p:cxnSp>
      <p:cxnSp>
        <p:nvCxnSpPr>
          <p:cNvPr id="1167" name="Google Shape;1167;p38"/>
          <p:cNvCxnSpPr>
            <a:stCxn id="1088" idx="0"/>
            <a:endCxn id="1104" idx="2"/>
          </p:cNvCxnSpPr>
          <p:nvPr/>
        </p:nvCxnSpPr>
        <p:spPr>
          <a:xfrm rot="5400000" flipH="1" flipV="1">
            <a:off x="3902002" y="1020427"/>
            <a:ext cx="319901" cy="1037846"/>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1168" name="Google Shape;1168;p38"/>
          <p:cNvCxnSpPr>
            <a:stCxn id="1104" idx="2"/>
            <a:endCxn id="1089" idx="0"/>
          </p:cNvCxnSpPr>
          <p:nvPr/>
        </p:nvCxnSpPr>
        <p:spPr>
          <a:xfrm rot="16200000" flipH="1">
            <a:off x="4927879" y="1032395"/>
            <a:ext cx="319901" cy="1013908"/>
          </a:xfrm>
          <a:prstGeom prst="bentConnector3">
            <a:avLst>
              <a:gd name="adj1" fmla="val 50000"/>
            </a:avLst>
          </a:prstGeom>
          <a:noFill/>
          <a:ln w="19050" cap="flat" cmpd="sng">
            <a:solidFill>
              <a:schemeClr val="accent4"/>
            </a:solidFill>
            <a:prstDash val="solid"/>
            <a:round/>
            <a:headEnd type="none" w="med" len="med"/>
            <a:tailEnd type="none" w="med" len="med"/>
          </a:ln>
        </p:spPr>
      </p:cxnSp>
      <p:grpSp>
        <p:nvGrpSpPr>
          <p:cNvPr id="1169" name="Google Shape;1169;p38"/>
          <p:cNvGrpSpPr/>
          <p:nvPr/>
        </p:nvGrpSpPr>
        <p:grpSpPr>
          <a:xfrm rot="-324741">
            <a:off x="351875" y="4241983"/>
            <a:ext cx="419331" cy="723312"/>
            <a:chOff x="2501746" y="1185251"/>
            <a:chExt cx="337479" cy="582170"/>
          </a:xfrm>
        </p:grpSpPr>
        <p:sp>
          <p:nvSpPr>
            <p:cNvPr id="1170" name="Google Shape;1170;p38"/>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38"/>
          <p:cNvGrpSpPr/>
          <p:nvPr/>
        </p:nvGrpSpPr>
        <p:grpSpPr>
          <a:xfrm rot="2700000">
            <a:off x="8322273" y="2271177"/>
            <a:ext cx="203439" cy="327136"/>
            <a:chOff x="4140725" y="520912"/>
            <a:chExt cx="175945" cy="282926"/>
          </a:xfrm>
        </p:grpSpPr>
        <p:sp>
          <p:nvSpPr>
            <p:cNvPr id="1193" name="Google Shape;1193;p38"/>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38"/>
          <p:cNvGrpSpPr/>
          <p:nvPr/>
        </p:nvGrpSpPr>
        <p:grpSpPr>
          <a:xfrm rot="1330826">
            <a:off x="8132903" y="412150"/>
            <a:ext cx="582704" cy="255098"/>
            <a:chOff x="3942777" y="2077204"/>
            <a:chExt cx="417667" cy="182854"/>
          </a:xfrm>
        </p:grpSpPr>
        <p:sp>
          <p:nvSpPr>
            <p:cNvPr id="1206" name="Google Shape;1206;p38"/>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8"/>
          <p:cNvGrpSpPr/>
          <p:nvPr/>
        </p:nvGrpSpPr>
        <p:grpSpPr>
          <a:xfrm>
            <a:off x="334478" y="3647773"/>
            <a:ext cx="209896" cy="209803"/>
            <a:chOff x="3690028" y="2857398"/>
            <a:chExt cx="209896" cy="209803"/>
          </a:xfrm>
        </p:grpSpPr>
        <p:sp>
          <p:nvSpPr>
            <p:cNvPr id="1217" name="Google Shape;1217;p38"/>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8"/>
          <p:cNvGrpSpPr/>
          <p:nvPr/>
        </p:nvGrpSpPr>
        <p:grpSpPr>
          <a:xfrm rot="1431951">
            <a:off x="273257" y="3921770"/>
            <a:ext cx="137736" cy="137702"/>
            <a:chOff x="3690028" y="2857398"/>
            <a:chExt cx="209896" cy="209803"/>
          </a:xfrm>
        </p:grpSpPr>
        <p:sp>
          <p:nvSpPr>
            <p:cNvPr id="1221" name="Google Shape;1221;p38"/>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38"/>
          <p:cNvGrpSpPr/>
          <p:nvPr/>
        </p:nvGrpSpPr>
        <p:grpSpPr>
          <a:xfrm rot="-5955685">
            <a:off x="8533732" y="2534672"/>
            <a:ext cx="163330" cy="262640"/>
            <a:chOff x="4140725" y="520912"/>
            <a:chExt cx="175945" cy="282926"/>
          </a:xfrm>
        </p:grpSpPr>
        <p:sp>
          <p:nvSpPr>
            <p:cNvPr id="1225" name="Google Shape;1225;p38"/>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38"/>
          <p:cNvGrpSpPr/>
          <p:nvPr/>
        </p:nvGrpSpPr>
        <p:grpSpPr>
          <a:xfrm rot="479395">
            <a:off x="7794845" y="4488692"/>
            <a:ext cx="796356" cy="348923"/>
            <a:chOff x="1352542" y="368950"/>
            <a:chExt cx="796350" cy="348921"/>
          </a:xfrm>
        </p:grpSpPr>
        <p:sp>
          <p:nvSpPr>
            <p:cNvPr id="1238" name="Google Shape;1238;p38"/>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666;p34"/>
          <p:cNvSpPr txBox="1">
            <a:spLocks/>
          </p:cNvSpPr>
          <p:nvPr/>
        </p:nvSpPr>
        <p:spPr>
          <a:xfrm>
            <a:off x="323733" y="335892"/>
            <a:ext cx="4681327"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err="1" smtClean="0"/>
              <a:t>Insights</a:t>
            </a:r>
            <a:r>
              <a:rPr lang="es-ES" sz="2800" b="1" dirty="0" smtClean="0"/>
              <a:t> </a:t>
            </a:r>
            <a:r>
              <a:rPr lang="es-ES" sz="2800" b="1" dirty="0"/>
              <a:t>y Recomendaciones</a:t>
            </a:r>
          </a:p>
          <a:p>
            <a:endParaRPr lang="es-ES" sz="2800" b="1" dirty="0"/>
          </a:p>
        </p:txBody>
      </p:sp>
      <p:pic>
        <p:nvPicPr>
          <p:cNvPr id="228" name="Imagen 2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248" y="790654"/>
            <a:ext cx="1039053" cy="103905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cxnSp>
        <p:nvCxnSpPr>
          <p:cNvPr id="1628" name="Google Shape;1628;p41"/>
          <p:cNvCxnSpPr>
            <a:endCxn id="1629" idx="2"/>
          </p:cNvCxnSpPr>
          <p:nvPr/>
        </p:nvCxnSpPr>
        <p:spPr>
          <a:xfrm rot="10800000">
            <a:off x="1284043" y="2310845"/>
            <a:ext cx="1500" cy="266100"/>
          </a:xfrm>
          <a:prstGeom prst="straightConnector1">
            <a:avLst/>
          </a:prstGeom>
          <a:noFill/>
          <a:ln w="19050" cap="flat" cmpd="sng">
            <a:solidFill>
              <a:schemeClr val="dk1"/>
            </a:solidFill>
            <a:prstDash val="solid"/>
            <a:round/>
            <a:headEnd type="none" w="med" len="med"/>
            <a:tailEnd type="none" w="med" len="med"/>
          </a:ln>
        </p:spPr>
      </p:cxnSp>
      <p:sp>
        <p:nvSpPr>
          <p:cNvPr id="1630" name="Google Shape;1630;p41"/>
          <p:cNvSpPr txBox="1">
            <a:spLocks noGrp="1"/>
          </p:cNvSpPr>
          <p:nvPr>
            <p:ph type="title"/>
          </p:nvPr>
        </p:nvSpPr>
        <p:spPr>
          <a:xfrm>
            <a:off x="284478" y="234668"/>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smtClean="0"/>
              <a:t>Ingeniería de Atributos</a:t>
            </a:r>
            <a:endParaRPr sz="2800" b="1" dirty="0"/>
          </a:p>
        </p:txBody>
      </p:sp>
      <p:sp>
        <p:nvSpPr>
          <p:cNvPr id="1631" name="Google Shape;1631;p41"/>
          <p:cNvSpPr/>
          <p:nvPr/>
        </p:nvSpPr>
        <p:spPr>
          <a:xfrm>
            <a:off x="687055" y="2576945"/>
            <a:ext cx="2587781" cy="122316"/>
          </a:xfrm>
          <a:prstGeom prst="roundRect">
            <a:avLst>
              <a:gd name="adj" fmla="val 16667"/>
            </a:avLst>
          </a:prstGeom>
          <a:solidFill>
            <a:srgbClr val="FF99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txBox="1">
            <a:spLocks noGrp="1"/>
          </p:cNvSpPr>
          <p:nvPr>
            <p:ph type="title" idx="4294967295"/>
          </p:nvPr>
        </p:nvSpPr>
        <p:spPr>
          <a:xfrm>
            <a:off x="530143" y="3090679"/>
            <a:ext cx="2592797" cy="527700"/>
          </a:xfrm>
          <a:prstGeom prst="rect">
            <a:avLst/>
          </a:prstGeom>
        </p:spPr>
        <p:txBody>
          <a:bodyPr spcFirstLastPara="1" wrap="square" lIns="91425" tIns="91425" rIns="91425" bIns="91425" anchor="ctr" anchorCtr="0">
            <a:noAutofit/>
          </a:bodyPr>
          <a:lstStyle/>
          <a:p>
            <a:pPr lvl="0"/>
            <a:r>
              <a:rPr lang="es-ES" sz="2000" dirty="0"/>
              <a:t>Transformaciones mediante escalamiento o </a:t>
            </a:r>
            <a:r>
              <a:rPr lang="es-ES" sz="2000" dirty="0" err="1"/>
              <a:t>Encoding</a:t>
            </a:r>
            <a:endParaRPr sz="2000"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41"/>
          <p:cNvGrpSpPr/>
          <p:nvPr/>
        </p:nvGrpSpPr>
        <p:grpSpPr>
          <a:xfrm rot="-2519736">
            <a:off x="-288140" y="4615810"/>
            <a:ext cx="160937" cy="258773"/>
            <a:chOff x="4140725" y="520912"/>
            <a:chExt cx="175945" cy="282926"/>
          </a:xfrm>
        </p:grpSpPr>
        <p:sp>
          <p:nvSpPr>
            <p:cNvPr id="1657" name="Google Shape;1657;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41"/>
          <p:cNvSpPr/>
          <p:nvPr/>
        </p:nvSpPr>
        <p:spPr>
          <a:xfrm>
            <a:off x="1024393" y="1892645"/>
            <a:ext cx="519300" cy="4182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1</a:t>
            </a:r>
            <a:endParaRPr sz="1900" b="1"/>
          </a:p>
        </p:txBody>
      </p:sp>
      <p:grpSp>
        <p:nvGrpSpPr>
          <p:cNvPr id="1695" name="Google Shape;1695;p41"/>
          <p:cNvGrpSpPr/>
          <p:nvPr/>
        </p:nvGrpSpPr>
        <p:grpSpPr>
          <a:xfrm>
            <a:off x="452460" y="1935945"/>
            <a:ext cx="510150" cy="374900"/>
            <a:chOff x="2119263" y="3122075"/>
            <a:chExt cx="510150" cy="374900"/>
          </a:xfrm>
        </p:grpSpPr>
        <p:sp>
          <p:nvSpPr>
            <p:cNvPr id="1696" name="Google Shape;1696;p41"/>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1632;p41"/>
          <p:cNvSpPr/>
          <p:nvPr/>
        </p:nvSpPr>
        <p:spPr>
          <a:xfrm>
            <a:off x="3274112" y="2576945"/>
            <a:ext cx="2587781" cy="122316"/>
          </a:xfrm>
          <a:prstGeom prst="roundRect">
            <a:avLst>
              <a:gd name="adj" fmla="val 16667"/>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1677;p41"/>
          <p:cNvCxnSpPr>
            <a:endCxn id="90" idx="2"/>
          </p:cNvCxnSpPr>
          <p:nvPr/>
        </p:nvCxnSpPr>
        <p:spPr>
          <a:xfrm rot="10800000">
            <a:off x="3876828" y="2310845"/>
            <a:ext cx="1500" cy="266100"/>
          </a:xfrm>
          <a:prstGeom prst="straightConnector1">
            <a:avLst/>
          </a:prstGeom>
          <a:noFill/>
          <a:ln w="19050" cap="flat" cmpd="sng">
            <a:solidFill>
              <a:schemeClr val="dk1"/>
            </a:solidFill>
            <a:prstDash val="solid"/>
            <a:round/>
            <a:headEnd type="none" w="med" len="med"/>
            <a:tailEnd type="none" w="med" len="med"/>
          </a:ln>
        </p:spPr>
      </p:cxnSp>
      <p:sp>
        <p:nvSpPr>
          <p:cNvPr id="90" name="Google Shape;1678;p41"/>
          <p:cNvSpPr/>
          <p:nvPr/>
        </p:nvSpPr>
        <p:spPr>
          <a:xfrm>
            <a:off x="3617178" y="1892645"/>
            <a:ext cx="519300" cy="4182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2</a:t>
            </a:r>
            <a:endParaRPr sz="1900" b="1"/>
          </a:p>
        </p:txBody>
      </p:sp>
      <p:sp>
        <p:nvSpPr>
          <p:cNvPr id="93" name="Google Shape;1689;p41"/>
          <p:cNvSpPr txBox="1">
            <a:spLocks/>
          </p:cNvSpPr>
          <p:nvPr/>
        </p:nvSpPr>
        <p:spPr>
          <a:xfrm>
            <a:off x="3274112" y="2965361"/>
            <a:ext cx="232093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000" dirty="0"/>
              <a:t>Normalización de los datos</a:t>
            </a:r>
          </a:p>
        </p:txBody>
      </p:sp>
      <p:sp>
        <p:nvSpPr>
          <p:cNvPr id="95" name="Google Shape;1633;p41"/>
          <p:cNvSpPr/>
          <p:nvPr/>
        </p:nvSpPr>
        <p:spPr>
          <a:xfrm>
            <a:off x="5861893" y="2576945"/>
            <a:ext cx="2584715" cy="122316"/>
          </a:xfrm>
          <a:prstGeom prst="roundRect">
            <a:avLst>
              <a:gd name="adj" fmla="val 16667"/>
            </a:avLst>
          </a:prstGeom>
          <a:solidFill>
            <a:srgbClr val="F9CB9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80;p41"/>
          <p:cNvSpPr/>
          <p:nvPr/>
        </p:nvSpPr>
        <p:spPr>
          <a:xfrm>
            <a:off x="6209963" y="1892645"/>
            <a:ext cx="489325" cy="405008"/>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3</a:t>
            </a:r>
            <a:endParaRPr sz="1900" b="1"/>
          </a:p>
        </p:txBody>
      </p:sp>
      <p:sp>
        <p:nvSpPr>
          <p:cNvPr id="98" name="Google Shape;1690;p41"/>
          <p:cNvSpPr txBox="1">
            <a:spLocks/>
          </p:cNvSpPr>
          <p:nvPr/>
        </p:nvSpPr>
        <p:spPr>
          <a:xfrm>
            <a:off x="5468447" y="2750843"/>
            <a:ext cx="3037358" cy="710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algn="ctr"/>
            <a:r>
              <a:rPr lang="es-ES" sz="2000" dirty="0"/>
              <a:t>Detección de </a:t>
            </a:r>
            <a:r>
              <a:rPr lang="es-ES" sz="2000" dirty="0" err="1"/>
              <a:t>outliers</a:t>
            </a:r>
            <a:endParaRPr lang="es-ES" sz="2000" dirty="0"/>
          </a:p>
        </p:txBody>
      </p:sp>
      <p:cxnSp>
        <p:nvCxnSpPr>
          <p:cNvPr id="100" name="Google Shape;1677;p41"/>
          <p:cNvCxnSpPr/>
          <p:nvPr/>
        </p:nvCxnSpPr>
        <p:spPr>
          <a:xfrm rot="10800000">
            <a:off x="6454223" y="2293117"/>
            <a:ext cx="1500" cy="266100"/>
          </a:xfrm>
          <a:prstGeom prst="straightConnector1">
            <a:avLst/>
          </a:prstGeom>
          <a:noFill/>
          <a:ln w="19050" cap="flat" cmpd="sng">
            <a:solidFill>
              <a:schemeClr val="dk1"/>
            </a:solidFill>
            <a:prstDash val="solid"/>
            <a:round/>
            <a:headEnd type="none" w="med" len="med"/>
            <a:tailEnd type="none" w="med" len="med"/>
          </a:ln>
        </p:spPr>
      </p:cxnSp>
      <p:sp>
        <p:nvSpPr>
          <p:cNvPr id="101" name="Google Shape;1093;p38"/>
          <p:cNvSpPr txBox="1">
            <a:spLocks/>
          </p:cNvSpPr>
          <p:nvPr/>
        </p:nvSpPr>
        <p:spPr>
          <a:xfrm>
            <a:off x="533536" y="3814088"/>
            <a:ext cx="2343224" cy="87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 un método sencillo para convertir categorías a números.</a:t>
            </a:r>
          </a:p>
        </p:txBody>
      </p:sp>
      <p:sp>
        <p:nvSpPr>
          <p:cNvPr id="102" name="Google Shape;1093;p38"/>
          <p:cNvSpPr txBox="1">
            <a:spLocks/>
          </p:cNvSpPr>
          <p:nvPr/>
        </p:nvSpPr>
        <p:spPr>
          <a:xfrm>
            <a:off x="3274112" y="3796915"/>
            <a:ext cx="2343224" cy="87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Este proceso consiste en </a:t>
            </a:r>
            <a:r>
              <a:rPr lang="es-ES" sz="1200" dirty="0" smtClean="0"/>
              <a:t>usar </a:t>
            </a:r>
            <a:r>
              <a:rPr lang="es-ES" sz="1200" dirty="0"/>
              <a:t>un único patrón a la hora de </a:t>
            </a:r>
            <a:r>
              <a:rPr lang="es-ES" sz="1200" dirty="0" smtClean="0"/>
              <a:t>clasificar los datos.</a:t>
            </a:r>
            <a:endParaRPr lang="es-ES" sz="1200" dirty="0"/>
          </a:p>
        </p:txBody>
      </p:sp>
      <p:sp>
        <p:nvSpPr>
          <p:cNvPr id="103" name="Google Shape;1093;p38"/>
          <p:cNvSpPr txBox="1">
            <a:spLocks/>
          </p:cNvSpPr>
          <p:nvPr/>
        </p:nvSpPr>
        <p:spPr>
          <a:xfrm>
            <a:off x="5861893" y="3734253"/>
            <a:ext cx="2343224" cy="87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Esta técnica </a:t>
            </a:r>
            <a:r>
              <a:rPr lang="es-ES" sz="1200" dirty="0" smtClean="0"/>
              <a:t>busca reconocer los valores </a:t>
            </a:r>
            <a:r>
              <a:rPr lang="es-ES" sz="1200" dirty="0"/>
              <a:t>atípicos de los </a:t>
            </a:r>
            <a:r>
              <a:rPr lang="es-ES" sz="1200" dirty="0" smtClean="0"/>
              <a:t>datos para darles un tratamiento o removerlos.</a:t>
            </a:r>
            <a:endParaRPr lang="es-ES" sz="1200" dirty="0"/>
          </a:p>
        </p:txBody>
      </p:sp>
      <p:pic>
        <p:nvPicPr>
          <p:cNvPr id="104" name="Imagen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908" y="908958"/>
            <a:ext cx="1039053" cy="1039053"/>
          </a:xfrm>
          <a:prstGeom prst="rect">
            <a:avLst/>
          </a:prstGeom>
        </p:spPr>
      </p:pic>
      <p:grpSp>
        <p:nvGrpSpPr>
          <p:cNvPr id="105" name="Google Shape;1520;p40"/>
          <p:cNvGrpSpPr/>
          <p:nvPr/>
        </p:nvGrpSpPr>
        <p:grpSpPr>
          <a:xfrm rot="2401876">
            <a:off x="8179602" y="4385321"/>
            <a:ext cx="696305" cy="305086"/>
            <a:chOff x="1352542" y="368950"/>
            <a:chExt cx="796350" cy="348921"/>
          </a:xfrm>
        </p:grpSpPr>
        <p:sp>
          <p:nvSpPr>
            <p:cNvPr id="106" name="Google Shape;1521;p40"/>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22;p40"/>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23;p40"/>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24;p40"/>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25;p40"/>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26;p40"/>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27;p40"/>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28;p40"/>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29;p40"/>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30;p40"/>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31;p40"/>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32;p40"/>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33;p40"/>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34;p40"/>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35;p40"/>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36;p40"/>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37;p40"/>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38;p40"/>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39;p40"/>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40;p40"/>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41;p40"/>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42;p40"/>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43;p40"/>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44;p40"/>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Rectángulo 129"/>
          <p:cNvSpPr/>
          <p:nvPr/>
        </p:nvSpPr>
        <p:spPr>
          <a:xfrm>
            <a:off x="121580" y="846947"/>
            <a:ext cx="7920726" cy="769441"/>
          </a:xfrm>
          <a:prstGeom prst="rect">
            <a:avLst/>
          </a:prstGeom>
        </p:spPr>
        <p:txBody>
          <a:bodyPr wrap="square">
            <a:spAutoFit/>
          </a:bodyPr>
          <a:lstStyle/>
          <a:p>
            <a:pPr marL="171450" indent="-171450" algn="just">
              <a:buFont typeface="Arial" panose="020B0604020202020204" pitchFamily="34" charset="0"/>
              <a:buChar char="•"/>
            </a:pPr>
            <a:r>
              <a:rPr lang="es-ES" sz="1100" dirty="0" err="1">
                <a:solidFill>
                  <a:schemeClr val="tx1"/>
                </a:solidFill>
                <a:latin typeface="ABeeZee" panose="020B0604020202020204" charset="0"/>
              </a:rPr>
              <a:t>F</a:t>
            </a:r>
            <a:r>
              <a:rPr lang="es-ES" sz="1100" dirty="0" err="1" smtClean="0">
                <a:solidFill>
                  <a:schemeClr val="tx1"/>
                </a:solidFill>
                <a:latin typeface="ABeeZee" panose="020B0604020202020204" charset="0"/>
              </a:rPr>
              <a:t>eature</a:t>
            </a:r>
            <a:r>
              <a:rPr lang="es-ES" sz="1100" dirty="0" smtClean="0">
                <a:solidFill>
                  <a:schemeClr val="tx1"/>
                </a:solidFill>
                <a:latin typeface="ABeeZee" panose="020B0604020202020204" charset="0"/>
              </a:rPr>
              <a:t> </a:t>
            </a:r>
            <a:r>
              <a:rPr lang="es-ES" sz="1100" dirty="0" err="1" smtClean="0">
                <a:solidFill>
                  <a:schemeClr val="tx1"/>
                </a:solidFill>
                <a:latin typeface="ABeeZee" panose="020B0604020202020204" charset="0"/>
              </a:rPr>
              <a:t>engineering</a:t>
            </a:r>
            <a:r>
              <a:rPr lang="es-ES" sz="1100" dirty="0" smtClean="0">
                <a:solidFill>
                  <a:schemeClr val="tx1"/>
                </a:solidFill>
                <a:latin typeface="ABeeZee" panose="020B0604020202020204" charset="0"/>
              </a:rPr>
              <a:t>: Es proceso </a:t>
            </a:r>
            <a:r>
              <a:rPr lang="es-ES" sz="1100" dirty="0">
                <a:solidFill>
                  <a:schemeClr val="tx1"/>
                </a:solidFill>
                <a:latin typeface="ABeeZee" panose="020B0604020202020204" charset="0"/>
              </a:rPr>
              <a:t>previo a la creación del modelo de predicción en el que se hace un análisis, limpieza y estructuración de los campos de los datos</a:t>
            </a:r>
            <a:r>
              <a:rPr lang="es-ES" sz="1100" dirty="0" smtClean="0">
                <a:solidFill>
                  <a:schemeClr val="tx1"/>
                </a:solidFill>
                <a:latin typeface="ABeeZee" panose="020B0604020202020204" charset="0"/>
              </a:rPr>
              <a:t>. El </a:t>
            </a:r>
            <a:r>
              <a:rPr lang="es-ES" sz="1100" dirty="0">
                <a:solidFill>
                  <a:schemeClr val="tx1"/>
                </a:solidFill>
                <a:latin typeface="ABeeZee" panose="020B0604020202020204" charset="0"/>
              </a:rPr>
              <a:t>objetivo es eliminar los campos que no sirven para hacer la predicción y organizarlos adecuadamente para que el modelo no reciba información que no le es útil y que podría provocar predicciones de poca calidad o confianza.</a:t>
            </a:r>
          </a:p>
        </p:txBody>
      </p:sp>
    </p:spTree>
    <p:extLst>
      <p:ext uri="{BB962C8B-B14F-4D97-AF65-F5344CB8AC3E}">
        <p14:creationId xmlns:p14="http://schemas.microsoft.com/office/powerpoint/2010/main" val="12325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cxnSp>
        <p:nvCxnSpPr>
          <p:cNvPr id="1628" name="Google Shape;1628;p41"/>
          <p:cNvCxnSpPr>
            <a:endCxn id="1629" idx="2"/>
          </p:cNvCxnSpPr>
          <p:nvPr/>
        </p:nvCxnSpPr>
        <p:spPr>
          <a:xfrm rot="10800000">
            <a:off x="1284043" y="2480966"/>
            <a:ext cx="1500" cy="266100"/>
          </a:xfrm>
          <a:prstGeom prst="straightConnector1">
            <a:avLst/>
          </a:prstGeom>
          <a:noFill/>
          <a:ln w="19050" cap="flat" cmpd="sng">
            <a:solidFill>
              <a:schemeClr val="dk1"/>
            </a:solidFill>
            <a:prstDash val="solid"/>
            <a:round/>
            <a:headEnd type="none" w="med" len="med"/>
            <a:tailEnd type="none" w="med" len="med"/>
          </a:ln>
        </p:spPr>
      </p:cxnSp>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a:t>Implementación de modelos de Machine </a:t>
            </a:r>
            <a:r>
              <a:rPr lang="es-ES" sz="2800" b="1" dirty="0" err="1" smtClean="0"/>
              <a:t>Learning</a:t>
            </a:r>
            <a:endParaRPr sz="2800" b="1" dirty="0"/>
          </a:p>
        </p:txBody>
      </p:sp>
      <p:sp>
        <p:nvSpPr>
          <p:cNvPr id="1631" name="Google Shape;1631;p41"/>
          <p:cNvSpPr/>
          <p:nvPr/>
        </p:nvSpPr>
        <p:spPr>
          <a:xfrm>
            <a:off x="687055" y="2747066"/>
            <a:ext cx="2587781" cy="122316"/>
          </a:xfrm>
          <a:prstGeom prst="roundRect">
            <a:avLst>
              <a:gd name="adj" fmla="val 16667"/>
            </a:avLst>
          </a:prstGeom>
          <a:solidFill>
            <a:schemeClr val="bg1">
              <a:lumMod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txBox="1">
            <a:spLocks noGrp="1"/>
          </p:cNvSpPr>
          <p:nvPr>
            <p:ph type="title" idx="4294967295"/>
          </p:nvPr>
        </p:nvSpPr>
        <p:spPr>
          <a:xfrm>
            <a:off x="533536" y="3135482"/>
            <a:ext cx="2592797" cy="527700"/>
          </a:xfrm>
          <a:prstGeom prst="rect">
            <a:avLst/>
          </a:prstGeom>
        </p:spPr>
        <p:txBody>
          <a:bodyPr spcFirstLastPara="1" wrap="square" lIns="91425" tIns="91425" rIns="91425" bIns="91425" anchor="ctr" anchorCtr="0">
            <a:noAutofit/>
          </a:bodyPr>
          <a:lstStyle/>
          <a:p>
            <a:pPr lvl="0"/>
            <a:r>
              <a:rPr lang="es-ES" sz="2000" dirty="0"/>
              <a:t>Modelo de Árbol de decisión</a:t>
            </a:r>
            <a:endParaRPr sz="2000"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41"/>
          <p:cNvGrpSpPr/>
          <p:nvPr/>
        </p:nvGrpSpPr>
        <p:grpSpPr>
          <a:xfrm rot="-2519736">
            <a:off x="-288140" y="4615810"/>
            <a:ext cx="160937" cy="258773"/>
            <a:chOff x="4140725" y="520912"/>
            <a:chExt cx="175945" cy="282926"/>
          </a:xfrm>
        </p:grpSpPr>
        <p:sp>
          <p:nvSpPr>
            <p:cNvPr id="1657" name="Google Shape;1657;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41"/>
          <p:cNvSpPr/>
          <p:nvPr/>
        </p:nvSpPr>
        <p:spPr>
          <a:xfrm>
            <a:off x="1024393" y="2062766"/>
            <a:ext cx="519300" cy="4182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1</a:t>
            </a:r>
            <a:endParaRPr sz="1900" b="1"/>
          </a:p>
        </p:txBody>
      </p:sp>
      <p:sp>
        <p:nvSpPr>
          <p:cNvPr id="87" name="Google Shape;1632;p41"/>
          <p:cNvSpPr/>
          <p:nvPr/>
        </p:nvSpPr>
        <p:spPr>
          <a:xfrm>
            <a:off x="3274112" y="2747066"/>
            <a:ext cx="2587781" cy="122316"/>
          </a:xfrm>
          <a:prstGeom prst="roundRect">
            <a:avLst>
              <a:gd name="adj" fmla="val 16667"/>
            </a:avLst>
          </a:prstGeom>
          <a:solidFill>
            <a:schemeClr val="bg1">
              <a:lumMod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1677;p41"/>
          <p:cNvCxnSpPr>
            <a:endCxn id="90" idx="2"/>
          </p:cNvCxnSpPr>
          <p:nvPr/>
        </p:nvCxnSpPr>
        <p:spPr>
          <a:xfrm rot="10800000">
            <a:off x="3876828" y="2480966"/>
            <a:ext cx="1500" cy="266100"/>
          </a:xfrm>
          <a:prstGeom prst="straightConnector1">
            <a:avLst/>
          </a:prstGeom>
          <a:noFill/>
          <a:ln w="19050" cap="flat" cmpd="sng">
            <a:solidFill>
              <a:schemeClr val="dk1"/>
            </a:solidFill>
            <a:prstDash val="solid"/>
            <a:round/>
            <a:headEnd type="none" w="med" len="med"/>
            <a:tailEnd type="none" w="med" len="med"/>
          </a:ln>
        </p:spPr>
      </p:cxnSp>
      <p:sp>
        <p:nvSpPr>
          <p:cNvPr id="90" name="Google Shape;1678;p41"/>
          <p:cNvSpPr/>
          <p:nvPr/>
        </p:nvSpPr>
        <p:spPr>
          <a:xfrm>
            <a:off x="3617178" y="2062766"/>
            <a:ext cx="519300" cy="418200"/>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2</a:t>
            </a:r>
            <a:endParaRPr sz="1900" b="1"/>
          </a:p>
        </p:txBody>
      </p:sp>
      <p:sp>
        <p:nvSpPr>
          <p:cNvPr id="93" name="Google Shape;1689;p41"/>
          <p:cNvSpPr txBox="1">
            <a:spLocks/>
          </p:cNvSpPr>
          <p:nvPr/>
        </p:nvSpPr>
        <p:spPr>
          <a:xfrm>
            <a:off x="3274112" y="3135482"/>
            <a:ext cx="232093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000" dirty="0"/>
              <a:t>Modelo </a:t>
            </a:r>
            <a:r>
              <a:rPr lang="es-ES" sz="2000" dirty="0" err="1"/>
              <a:t>Random</a:t>
            </a:r>
            <a:r>
              <a:rPr lang="es-ES" sz="2000" dirty="0"/>
              <a:t> </a:t>
            </a:r>
            <a:r>
              <a:rPr lang="es-ES" sz="2000" dirty="0" err="1"/>
              <a:t>Forest</a:t>
            </a:r>
            <a:endParaRPr lang="es-ES" sz="2000" dirty="0"/>
          </a:p>
        </p:txBody>
      </p:sp>
      <p:sp>
        <p:nvSpPr>
          <p:cNvPr id="95" name="Google Shape;1633;p41"/>
          <p:cNvSpPr/>
          <p:nvPr/>
        </p:nvSpPr>
        <p:spPr>
          <a:xfrm>
            <a:off x="5861893" y="2747066"/>
            <a:ext cx="2584715" cy="122316"/>
          </a:xfrm>
          <a:prstGeom prst="roundRect">
            <a:avLst>
              <a:gd name="adj" fmla="val 16667"/>
            </a:avLst>
          </a:prstGeom>
          <a:solidFill>
            <a:schemeClr val="bg1">
              <a:lumMod val="9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80;p41"/>
          <p:cNvSpPr/>
          <p:nvPr/>
        </p:nvSpPr>
        <p:spPr>
          <a:xfrm>
            <a:off x="6209963" y="2062766"/>
            <a:ext cx="489325" cy="405008"/>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3</a:t>
            </a:r>
            <a:endParaRPr sz="1900" b="1"/>
          </a:p>
        </p:txBody>
      </p:sp>
      <p:sp>
        <p:nvSpPr>
          <p:cNvPr id="98" name="Google Shape;1690;p41"/>
          <p:cNvSpPr txBox="1">
            <a:spLocks/>
          </p:cNvSpPr>
          <p:nvPr/>
        </p:nvSpPr>
        <p:spPr>
          <a:xfrm>
            <a:off x="5812590" y="3031842"/>
            <a:ext cx="3037358" cy="710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000" dirty="0"/>
              <a:t>Modelo de SVM (</a:t>
            </a:r>
            <a:r>
              <a:rPr lang="es-ES" sz="2000" dirty="0" err="1"/>
              <a:t>Support</a:t>
            </a:r>
            <a:r>
              <a:rPr lang="es-ES" sz="2000" dirty="0"/>
              <a:t> Vector Machines)</a:t>
            </a:r>
          </a:p>
        </p:txBody>
      </p:sp>
      <p:cxnSp>
        <p:nvCxnSpPr>
          <p:cNvPr id="100" name="Google Shape;1677;p41"/>
          <p:cNvCxnSpPr/>
          <p:nvPr/>
        </p:nvCxnSpPr>
        <p:spPr>
          <a:xfrm rot="10800000">
            <a:off x="6454223" y="2463238"/>
            <a:ext cx="1500" cy="266100"/>
          </a:xfrm>
          <a:prstGeom prst="straightConnector1">
            <a:avLst/>
          </a:prstGeom>
          <a:noFill/>
          <a:ln w="19050" cap="flat" cmpd="sng">
            <a:solidFill>
              <a:schemeClr val="dk1"/>
            </a:solidFill>
            <a:prstDash val="solid"/>
            <a:round/>
            <a:headEnd type="none" w="med" len="med"/>
            <a:tailEnd type="none" w="med" len="med"/>
          </a:ln>
        </p:spPr>
      </p:cxnSp>
      <p:sp>
        <p:nvSpPr>
          <p:cNvPr id="101" name="Google Shape;1093;p38"/>
          <p:cNvSpPr txBox="1">
            <a:spLocks/>
          </p:cNvSpPr>
          <p:nvPr/>
        </p:nvSpPr>
        <p:spPr>
          <a:xfrm>
            <a:off x="533536" y="3470441"/>
            <a:ext cx="2343224" cy="13806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 un método sencillo para convertir categorías a números.</a:t>
            </a:r>
          </a:p>
        </p:txBody>
      </p:sp>
      <p:sp>
        <p:nvSpPr>
          <p:cNvPr id="102" name="Google Shape;1093;p38"/>
          <p:cNvSpPr txBox="1">
            <a:spLocks/>
          </p:cNvSpPr>
          <p:nvPr/>
        </p:nvSpPr>
        <p:spPr>
          <a:xfrm>
            <a:off x="3274112" y="3529254"/>
            <a:ext cx="2343224" cy="1304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Este proceso consiste en </a:t>
            </a:r>
            <a:r>
              <a:rPr lang="es-ES" sz="1200" dirty="0" smtClean="0"/>
              <a:t>usar </a:t>
            </a:r>
            <a:r>
              <a:rPr lang="es-ES" sz="1200" dirty="0"/>
              <a:t>un único patrón a la hora de </a:t>
            </a:r>
            <a:r>
              <a:rPr lang="es-ES" sz="1200" dirty="0" smtClean="0"/>
              <a:t>clasificar los datos.</a:t>
            </a:r>
            <a:endParaRPr lang="es-ES" sz="1200" dirty="0"/>
          </a:p>
        </p:txBody>
      </p:sp>
      <p:sp>
        <p:nvSpPr>
          <p:cNvPr id="103" name="Google Shape;1093;p38"/>
          <p:cNvSpPr txBox="1">
            <a:spLocks/>
          </p:cNvSpPr>
          <p:nvPr/>
        </p:nvSpPr>
        <p:spPr>
          <a:xfrm>
            <a:off x="5899318" y="3726427"/>
            <a:ext cx="2343224" cy="1255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indent="0">
              <a:buNone/>
            </a:pPr>
            <a:r>
              <a:rPr lang="es-ES" sz="1200" dirty="0"/>
              <a:t>Es un algoritmo </a:t>
            </a:r>
            <a:r>
              <a:rPr lang="es-ES" sz="1200" dirty="0" smtClean="0"/>
              <a:t>que </a:t>
            </a:r>
            <a:r>
              <a:rPr lang="es-ES" sz="1200" dirty="0"/>
              <a:t>funciona relacionando datos a un espacio de características de grandes dimensiones de forma que los puntos de datos se puedan </a:t>
            </a:r>
            <a:r>
              <a:rPr lang="es-ES" sz="1200" dirty="0" smtClean="0"/>
              <a:t>categorizar</a:t>
            </a:r>
            <a:r>
              <a:rPr lang="es-ES" sz="1200" dirty="0"/>
              <a:t>.</a:t>
            </a:r>
          </a:p>
        </p:txBody>
      </p:sp>
      <p:sp>
        <p:nvSpPr>
          <p:cNvPr id="76" name="Rectángulo 75"/>
          <p:cNvSpPr/>
          <p:nvPr/>
        </p:nvSpPr>
        <p:spPr>
          <a:xfrm>
            <a:off x="154146" y="802883"/>
            <a:ext cx="8432611" cy="1223412"/>
          </a:xfrm>
          <a:prstGeom prst="rect">
            <a:avLst/>
          </a:prstGeom>
        </p:spPr>
        <p:txBody>
          <a:bodyPr wrap="square">
            <a:spAutoFit/>
          </a:bodyPr>
          <a:lstStyle/>
          <a:p>
            <a:pPr marL="171450" indent="-171450" algn="just">
              <a:buFont typeface="Arial" panose="020B0604020202020204" pitchFamily="34" charset="0"/>
              <a:buChar char="•"/>
            </a:pPr>
            <a:r>
              <a:rPr lang="es-ES" sz="1050" dirty="0">
                <a:solidFill>
                  <a:schemeClr val="tx1"/>
                </a:solidFill>
                <a:latin typeface="ABeeZee" panose="020B0604020202020204" charset="0"/>
              </a:rPr>
              <a:t>Son modelos de aprendizaje automático que mediante un algoritmo analizan datos, para encontrar patrones o hacer predicciones. </a:t>
            </a:r>
          </a:p>
          <a:p>
            <a:pPr marL="171450" indent="-171450" algn="just">
              <a:buFont typeface="Arial" panose="020B0604020202020204" pitchFamily="34" charset="0"/>
              <a:buChar char="•"/>
            </a:pPr>
            <a:r>
              <a:rPr lang="es-ES" sz="1050" dirty="0" smtClean="0">
                <a:solidFill>
                  <a:schemeClr val="tx1"/>
                </a:solidFill>
                <a:latin typeface="ABeeZee" panose="020B0604020202020204" charset="0"/>
              </a:rPr>
              <a:t>Para lograrlo dividimos nuestros datos en sets de testeo y entrenamiento, observamos las métricas que arrojan y luego aplicamos un proceso de optimización en búsqueda de mejores resultados.</a:t>
            </a:r>
          </a:p>
          <a:p>
            <a:pPr algn="just"/>
            <a:endParaRPr lang="es-ES" sz="1050" dirty="0">
              <a:solidFill>
                <a:schemeClr val="tx1"/>
              </a:solidFill>
              <a:latin typeface="ABeeZee" panose="020B0604020202020204" charset="0"/>
            </a:endParaRPr>
          </a:p>
          <a:p>
            <a:pPr marL="171450" indent="-171450" algn="just">
              <a:buFont typeface="Arial" panose="020B0604020202020204" pitchFamily="34" charset="0"/>
              <a:buChar char="•"/>
            </a:pPr>
            <a:r>
              <a:rPr lang="es-ES" sz="1050" dirty="0" smtClean="0">
                <a:solidFill>
                  <a:schemeClr val="tx1"/>
                </a:solidFill>
                <a:latin typeface="ABeeZee" panose="020B0604020202020204" charset="0"/>
              </a:rPr>
              <a:t>Existen </a:t>
            </a:r>
            <a:r>
              <a:rPr lang="es-ES" sz="1050" dirty="0">
                <a:solidFill>
                  <a:schemeClr val="tx1"/>
                </a:solidFill>
                <a:latin typeface="ABeeZee" panose="020B0604020202020204" charset="0"/>
              </a:rPr>
              <a:t>varios </a:t>
            </a:r>
            <a:r>
              <a:rPr lang="es-ES" sz="1050" dirty="0" smtClean="0">
                <a:solidFill>
                  <a:schemeClr val="tx1"/>
                </a:solidFill>
                <a:latin typeface="ABeeZee" panose="020B0604020202020204" charset="0"/>
              </a:rPr>
              <a:t>tipos por lo que evaluaremos tres posibles modelos con la premisa de que un modelo </a:t>
            </a:r>
            <a:r>
              <a:rPr lang="es-ES" sz="1050" dirty="0">
                <a:solidFill>
                  <a:schemeClr val="tx1"/>
                </a:solidFill>
                <a:latin typeface="ABeeZee" panose="020B0604020202020204" charset="0"/>
              </a:rPr>
              <a:t>de tipo </a:t>
            </a:r>
            <a:r>
              <a:rPr lang="es-ES" sz="1050" dirty="0" smtClean="0">
                <a:solidFill>
                  <a:schemeClr val="tx1"/>
                </a:solidFill>
                <a:latin typeface="ABeeZee" panose="020B0604020202020204" charset="0"/>
              </a:rPr>
              <a:t>clasificatorio es el más adecuado </a:t>
            </a:r>
            <a:r>
              <a:rPr lang="es-ES" sz="1050" dirty="0">
                <a:solidFill>
                  <a:schemeClr val="tx1"/>
                </a:solidFill>
                <a:latin typeface="ABeeZee" panose="020B0604020202020204" charset="0"/>
              </a:rPr>
              <a:t>para nuestro </a:t>
            </a:r>
            <a:r>
              <a:rPr lang="es-ES" sz="1050" dirty="0" smtClean="0">
                <a:solidFill>
                  <a:schemeClr val="tx1"/>
                </a:solidFill>
                <a:latin typeface="ABeeZee" panose="020B0604020202020204" charset="0"/>
              </a:rPr>
              <a:t>proyecto:</a:t>
            </a:r>
            <a:endParaRPr lang="es-ES" sz="1050" dirty="0">
              <a:solidFill>
                <a:schemeClr val="tx1"/>
              </a:solidFill>
              <a:latin typeface="ABeeZee" panose="020B0604020202020204" charset="0"/>
            </a:endParaRPr>
          </a:p>
        </p:txBody>
      </p:sp>
      <p:pic>
        <p:nvPicPr>
          <p:cNvPr id="77" name="Imagen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547" y="4506238"/>
            <a:ext cx="475898" cy="475898"/>
          </a:xfrm>
          <a:prstGeom prst="ellipse">
            <a:avLst/>
          </a:prstGeom>
        </p:spPr>
      </p:pic>
    </p:spTree>
    <p:extLst>
      <p:ext uri="{BB962C8B-B14F-4D97-AF65-F5344CB8AC3E}">
        <p14:creationId xmlns:p14="http://schemas.microsoft.com/office/powerpoint/2010/main" val="83461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64" name="Google Shape;1090;p38"/>
          <p:cNvSpPr/>
          <p:nvPr/>
        </p:nvSpPr>
        <p:spPr>
          <a:xfrm>
            <a:off x="492166" y="1466005"/>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a:t>Implementación de modelos de Machine </a:t>
            </a:r>
            <a:r>
              <a:rPr lang="es-ES" sz="2800" b="1" dirty="0" err="1" smtClean="0"/>
              <a:t>Learning</a:t>
            </a:r>
            <a:endParaRPr sz="2800" b="1" dirty="0"/>
          </a:p>
        </p:txBody>
      </p:sp>
      <p:sp>
        <p:nvSpPr>
          <p:cNvPr id="1636" name="Google Shape;1636;p41"/>
          <p:cNvSpPr txBox="1">
            <a:spLocks noGrp="1"/>
          </p:cNvSpPr>
          <p:nvPr>
            <p:ph type="title" idx="4294967295"/>
          </p:nvPr>
        </p:nvSpPr>
        <p:spPr>
          <a:xfrm>
            <a:off x="644627" y="1444252"/>
            <a:ext cx="2183631" cy="527700"/>
          </a:xfrm>
          <a:prstGeom prst="rect">
            <a:avLst/>
          </a:prstGeom>
        </p:spPr>
        <p:txBody>
          <a:bodyPr spcFirstLastPara="1" wrap="square" lIns="91425" tIns="91425" rIns="91425" bIns="91425" anchor="ctr" anchorCtr="0">
            <a:noAutofit/>
          </a:bodyPr>
          <a:lstStyle/>
          <a:p>
            <a:pPr lvl="0"/>
            <a:r>
              <a:rPr lang="es-ES" sz="1800" dirty="0"/>
              <a:t>Matriz de confusión</a:t>
            </a:r>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Rectángulo 75"/>
          <p:cNvSpPr/>
          <p:nvPr/>
        </p:nvSpPr>
        <p:spPr>
          <a:xfrm>
            <a:off x="146762" y="824440"/>
            <a:ext cx="7920726" cy="430887"/>
          </a:xfrm>
          <a:prstGeom prst="rect">
            <a:avLst/>
          </a:prstGeom>
        </p:spPr>
        <p:txBody>
          <a:bodyPr wrap="square">
            <a:spAutoFit/>
          </a:bodyPr>
          <a:lstStyle/>
          <a:p>
            <a:pPr marL="171450" indent="-171450" algn="just">
              <a:buFont typeface="Arial" panose="020B0604020202020204" pitchFamily="34" charset="0"/>
              <a:buChar char="•"/>
            </a:pPr>
            <a:r>
              <a:rPr lang="es-ES" sz="1100" dirty="0" smtClean="0">
                <a:solidFill>
                  <a:schemeClr val="tx1"/>
                </a:solidFill>
                <a:latin typeface="ABeeZee" panose="020B0604020202020204" charset="0"/>
              </a:rPr>
              <a:t>Utilizamos varias métricas que nos </a:t>
            </a:r>
            <a:r>
              <a:rPr lang="es-ES" sz="1100" dirty="0">
                <a:solidFill>
                  <a:schemeClr val="tx1"/>
                </a:solidFill>
                <a:latin typeface="ABeeZee" panose="020B0604020202020204" charset="0"/>
              </a:rPr>
              <a:t>permiten evaluar el modelo y medir la calidad de precisión que tiene al predecir los </a:t>
            </a:r>
            <a:r>
              <a:rPr lang="es-ES" sz="1100" dirty="0" smtClean="0">
                <a:solidFill>
                  <a:schemeClr val="tx1"/>
                </a:solidFill>
                <a:latin typeface="ABeeZee" panose="020B0604020202020204" charset="0"/>
              </a:rPr>
              <a:t>datos:</a:t>
            </a:r>
            <a:endParaRPr lang="es-ES" sz="1100" dirty="0">
              <a:solidFill>
                <a:schemeClr val="tx1"/>
              </a:solidFill>
              <a:latin typeface="ABeeZee" panose="020B0604020202020204" charset="0"/>
            </a:endParaRPr>
          </a:p>
        </p:txBody>
      </p:sp>
      <p:pic>
        <p:nvPicPr>
          <p:cNvPr id="77" name="Imagen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761" y="4048722"/>
            <a:ext cx="475898" cy="475898"/>
          </a:xfrm>
          <a:prstGeom prst="ellipse">
            <a:avLst/>
          </a:prstGeom>
        </p:spPr>
      </p:pic>
      <p:sp>
        <p:nvSpPr>
          <p:cNvPr id="67" name="Google Shape;1093;p38"/>
          <p:cNvSpPr txBox="1">
            <a:spLocks/>
          </p:cNvSpPr>
          <p:nvPr/>
        </p:nvSpPr>
        <p:spPr>
          <a:xfrm>
            <a:off x="638133" y="1880334"/>
            <a:ext cx="2343224"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 </a:t>
            </a:r>
            <a:r>
              <a:rPr lang="es-ES" sz="1100" dirty="0" smtClean="0"/>
              <a:t>Muestra </a:t>
            </a:r>
            <a:r>
              <a:rPr lang="es-ES" sz="1100" dirty="0"/>
              <a:t>el rendimiento de los datos de prueba.</a:t>
            </a:r>
            <a:endParaRPr lang="es-ES" sz="1100" dirty="0"/>
          </a:p>
        </p:txBody>
      </p:sp>
      <p:sp>
        <p:nvSpPr>
          <p:cNvPr id="70" name="Google Shape;1090;p38"/>
          <p:cNvSpPr/>
          <p:nvPr/>
        </p:nvSpPr>
        <p:spPr>
          <a:xfrm>
            <a:off x="505156" y="2715524"/>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0;p38"/>
          <p:cNvSpPr/>
          <p:nvPr/>
        </p:nvSpPr>
        <p:spPr>
          <a:xfrm>
            <a:off x="498661" y="3943777"/>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36;p41"/>
          <p:cNvSpPr txBox="1">
            <a:spLocks/>
          </p:cNvSpPr>
          <p:nvPr/>
        </p:nvSpPr>
        <p:spPr>
          <a:xfrm>
            <a:off x="672145" y="2683136"/>
            <a:ext cx="191152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lvl="0"/>
            <a:r>
              <a:rPr lang="es-ES" sz="1800" dirty="0"/>
              <a:t>Curva AUC-ROC</a:t>
            </a:r>
          </a:p>
        </p:txBody>
      </p:sp>
      <p:sp>
        <p:nvSpPr>
          <p:cNvPr id="73" name="Google Shape;1093;p38"/>
          <p:cNvSpPr txBox="1">
            <a:spLocks/>
          </p:cNvSpPr>
          <p:nvPr/>
        </p:nvSpPr>
        <p:spPr>
          <a:xfrm>
            <a:off x="505155" y="3108587"/>
            <a:ext cx="2631449"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Mide el rendimiento del modelo de clasificación </a:t>
            </a:r>
            <a:r>
              <a:rPr lang="es-ES" sz="1100" dirty="0" smtClean="0"/>
              <a:t>para </a:t>
            </a:r>
            <a:r>
              <a:rPr lang="es-ES" sz="1100" dirty="0"/>
              <a:t>diferentes valores de umbral</a:t>
            </a:r>
          </a:p>
        </p:txBody>
      </p:sp>
      <p:sp>
        <p:nvSpPr>
          <p:cNvPr id="74" name="Google Shape;1636;p41"/>
          <p:cNvSpPr txBox="1">
            <a:spLocks/>
          </p:cNvSpPr>
          <p:nvPr/>
        </p:nvSpPr>
        <p:spPr>
          <a:xfrm>
            <a:off x="644628" y="3911389"/>
            <a:ext cx="191152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endParaRPr lang="es-ES" sz="2000" dirty="0"/>
          </a:p>
        </p:txBody>
      </p:sp>
      <p:sp>
        <p:nvSpPr>
          <p:cNvPr id="75" name="Google Shape;1093;p38"/>
          <p:cNvSpPr txBox="1">
            <a:spLocks/>
          </p:cNvSpPr>
          <p:nvPr/>
        </p:nvSpPr>
        <p:spPr>
          <a:xfrm>
            <a:off x="480493" y="4373310"/>
            <a:ext cx="2658504"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Es la media armónica de precisión y el </a:t>
            </a:r>
            <a:r>
              <a:rPr lang="es-ES" sz="1100" dirty="0" err="1"/>
              <a:t>recall</a:t>
            </a:r>
            <a:r>
              <a:rPr lang="es-ES" sz="1100" dirty="0"/>
              <a:t>. Se encuentra entre [0,1].</a:t>
            </a:r>
            <a:endParaRPr lang="es-ES" sz="1100" dirty="0"/>
          </a:p>
        </p:txBody>
      </p:sp>
      <p:sp>
        <p:nvSpPr>
          <p:cNvPr id="78" name="Google Shape;1636;p41"/>
          <p:cNvSpPr txBox="1">
            <a:spLocks/>
          </p:cNvSpPr>
          <p:nvPr/>
        </p:nvSpPr>
        <p:spPr>
          <a:xfrm>
            <a:off x="672144" y="3988255"/>
            <a:ext cx="2156115"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lvl="0"/>
            <a:r>
              <a:rPr lang="es-ES" sz="1800" dirty="0"/>
              <a:t>Puntuación F1</a:t>
            </a:r>
            <a:endParaRPr lang="es-ES" sz="1800" dirty="0"/>
          </a:p>
        </p:txBody>
      </p:sp>
      <p:grpSp>
        <p:nvGrpSpPr>
          <p:cNvPr id="56" name="Google Shape;3187;p56"/>
          <p:cNvGrpSpPr/>
          <p:nvPr/>
        </p:nvGrpSpPr>
        <p:grpSpPr>
          <a:xfrm rot="1159912">
            <a:off x="8130044" y="1179090"/>
            <a:ext cx="425617" cy="163369"/>
            <a:chOff x="544300" y="2466338"/>
            <a:chExt cx="6583924" cy="2527183"/>
          </a:xfrm>
        </p:grpSpPr>
        <p:sp>
          <p:nvSpPr>
            <p:cNvPr id="57" name="Google Shape;3188;p56"/>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89;p56"/>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90;p56"/>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91;p56"/>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92;p56"/>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93;p56"/>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94;p56"/>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95;p56"/>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96;p56"/>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97;p56"/>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98;p56"/>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99;p56"/>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00;p56"/>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01;p56"/>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02;p56"/>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03;p56"/>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4;p56"/>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05;p56"/>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06;p56"/>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07;p56"/>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08;p56"/>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p:cNvPicPr>
            <a:picLocks noChangeAspect="1"/>
          </p:cNvPicPr>
          <p:nvPr/>
        </p:nvPicPr>
        <p:blipFill>
          <a:blip r:embed="rId4"/>
          <a:stretch>
            <a:fillRect/>
          </a:stretch>
        </p:blipFill>
        <p:spPr>
          <a:xfrm>
            <a:off x="4107125" y="4281333"/>
            <a:ext cx="2760385" cy="700803"/>
          </a:xfrm>
          <a:prstGeom prst="rect">
            <a:avLst/>
          </a:prstGeom>
        </p:spPr>
      </p:pic>
      <p:pic>
        <p:nvPicPr>
          <p:cNvPr id="6" name="Imagen 5"/>
          <p:cNvPicPr>
            <a:picLocks noChangeAspect="1"/>
          </p:cNvPicPr>
          <p:nvPr/>
        </p:nvPicPr>
        <p:blipFill>
          <a:blip r:embed="rId5"/>
          <a:stretch>
            <a:fillRect/>
          </a:stretch>
        </p:blipFill>
        <p:spPr>
          <a:xfrm>
            <a:off x="3995864" y="1274983"/>
            <a:ext cx="1547702" cy="1385936"/>
          </a:xfrm>
          <a:prstGeom prst="rect">
            <a:avLst/>
          </a:prstGeom>
        </p:spPr>
      </p:pic>
      <p:pic>
        <p:nvPicPr>
          <p:cNvPr id="89" name="Google Shape;3285;p57"/>
          <p:cNvPicPr preferRelativeResize="0"/>
          <p:nvPr/>
        </p:nvPicPr>
        <p:blipFill>
          <a:blip r:embed="rId6">
            <a:alphaModFix/>
          </a:blip>
          <a:stretch>
            <a:fillRect/>
          </a:stretch>
        </p:blipFill>
        <p:spPr>
          <a:xfrm>
            <a:off x="6152729" y="1244306"/>
            <a:ext cx="1425211" cy="1351549"/>
          </a:xfrm>
          <a:prstGeom prst="rect">
            <a:avLst/>
          </a:prstGeom>
          <a:noFill/>
          <a:ln>
            <a:noFill/>
          </a:ln>
          <a:effectLst>
            <a:outerShdw blurRad="57150" dist="19050" dir="5400000" algn="bl" rotWithShape="0">
              <a:srgbClr val="000000">
                <a:alpha val="50000"/>
              </a:srgbClr>
            </a:outerShdw>
          </a:effectLst>
        </p:spPr>
      </p:pic>
      <p:pic>
        <p:nvPicPr>
          <p:cNvPr id="7" name="Imagen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9715" y="2680575"/>
            <a:ext cx="2021219" cy="1513963"/>
          </a:xfrm>
          <a:prstGeom prst="rect">
            <a:avLst/>
          </a:prstGeom>
        </p:spPr>
      </p:pic>
      <p:pic>
        <p:nvPicPr>
          <p:cNvPr id="90" name="Imagen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9536" y="4177344"/>
            <a:ext cx="1039053" cy="1039053"/>
          </a:xfrm>
          <a:prstGeom prst="rect">
            <a:avLst/>
          </a:prstGeom>
        </p:spPr>
      </p:pic>
      <p:grpSp>
        <p:nvGrpSpPr>
          <p:cNvPr id="91" name="Google Shape;1643;p41"/>
          <p:cNvGrpSpPr/>
          <p:nvPr/>
        </p:nvGrpSpPr>
        <p:grpSpPr>
          <a:xfrm rot="2700000">
            <a:off x="8605351" y="4630982"/>
            <a:ext cx="203439" cy="327136"/>
            <a:chOff x="4140725" y="520912"/>
            <a:chExt cx="175945" cy="282926"/>
          </a:xfrm>
        </p:grpSpPr>
        <p:sp>
          <p:nvSpPr>
            <p:cNvPr id="92"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228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64" name="Google Shape;1090;p38"/>
          <p:cNvSpPr/>
          <p:nvPr/>
        </p:nvSpPr>
        <p:spPr>
          <a:xfrm>
            <a:off x="492166" y="1466005"/>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a:t>Implementación de modelos de Machine </a:t>
            </a:r>
            <a:r>
              <a:rPr lang="es-ES" sz="2800" b="1" dirty="0" err="1" smtClean="0"/>
              <a:t>Learning</a:t>
            </a:r>
            <a:endParaRPr sz="2800" b="1" dirty="0"/>
          </a:p>
        </p:txBody>
      </p:sp>
      <p:sp>
        <p:nvSpPr>
          <p:cNvPr id="1636" name="Google Shape;1636;p41"/>
          <p:cNvSpPr txBox="1">
            <a:spLocks noGrp="1"/>
          </p:cNvSpPr>
          <p:nvPr>
            <p:ph type="title" idx="4294967295"/>
          </p:nvPr>
        </p:nvSpPr>
        <p:spPr>
          <a:xfrm>
            <a:off x="644627" y="1444252"/>
            <a:ext cx="2183631" cy="527700"/>
          </a:xfrm>
          <a:prstGeom prst="rect">
            <a:avLst/>
          </a:prstGeom>
        </p:spPr>
        <p:txBody>
          <a:bodyPr spcFirstLastPara="1" wrap="square" lIns="91425" tIns="91425" rIns="91425" bIns="91425" anchor="ctr" anchorCtr="0">
            <a:noAutofit/>
          </a:bodyPr>
          <a:lstStyle/>
          <a:p>
            <a:pPr lvl="0"/>
            <a:r>
              <a:rPr lang="es-ES" sz="1800" dirty="0" err="1" smtClean="0"/>
              <a:t>Accuracy</a:t>
            </a:r>
            <a:r>
              <a:rPr lang="es-ES" sz="1800" dirty="0" smtClean="0"/>
              <a:t>-Exactitud</a:t>
            </a:r>
            <a:endParaRPr sz="1800"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Rectángulo 75"/>
          <p:cNvSpPr/>
          <p:nvPr/>
        </p:nvSpPr>
        <p:spPr>
          <a:xfrm>
            <a:off x="146762" y="824440"/>
            <a:ext cx="7920726" cy="430887"/>
          </a:xfrm>
          <a:prstGeom prst="rect">
            <a:avLst/>
          </a:prstGeom>
        </p:spPr>
        <p:txBody>
          <a:bodyPr wrap="square">
            <a:spAutoFit/>
          </a:bodyPr>
          <a:lstStyle/>
          <a:p>
            <a:pPr marL="171450" indent="-171450" algn="just">
              <a:buFont typeface="Arial" panose="020B0604020202020204" pitchFamily="34" charset="0"/>
              <a:buChar char="•"/>
            </a:pPr>
            <a:r>
              <a:rPr lang="es-ES" sz="1100" dirty="0" smtClean="0">
                <a:solidFill>
                  <a:schemeClr val="tx1"/>
                </a:solidFill>
                <a:latin typeface="ABeeZee" panose="020B0604020202020204" charset="0"/>
              </a:rPr>
              <a:t>Utilizamos varias métricas que nos </a:t>
            </a:r>
            <a:r>
              <a:rPr lang="es-ES" sz="1100" dirty="0">
                <a:solidFill>
                  <a:schemeClr val="tx1"/>
                </a:solidFill>
                <a:latin typeface="ABeeZee" panose="020B0604020202020204" charset="0"/>
              </a:rPr>
              <a:t>permiten evaluar el modelo y medir la calidad de precisión que tiene al predecir los </a:t>
            </a:r>
            <a:r>
              <a:rPr lang="es-ES" sz="1100" dirty="0" smtClean="0">
                <a:solidFill>
                  <a:schemeClr val="tx1"/>
                </a:solidFill>
                <a:latin typeface="ABeeZee" panose="020B0604020202020204" charset="0"/>
              </a:rPr>
              <a:t>datos:</a:t>
            </a:r>
            <a:endParaRPr lang="es-ES" sz="1100" dirty="0">
              <a:solidFill>
                <a:schemeClr val="tx1"/>
              </a:solidFill>
              <a:latin typeface="ABeeZee" panose="020B0604020202020204" charset="0"/>
            </a:endParaRPr>
          </a:p>
        </p:txBody>
      </p:sp>
      <p:pic>
        <p:nvPicPr>
          <p:cNvPr id="77" name="Imagen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547" y="4506238"/>
            <a:ext cx="475898" cy="475898"/>
          </a:xfrm>
          <a:prstGeom prst="ellipse">
            <a:avLst/>
          </a:prstGeom>
        </p:spPr>
      </p:pic>
      <p:sp>
        <p:nvSpPr>
          <p:cNvPr id="67" name="Google Shape;1093;p38"/>
          <p:cNvSpPr txBox="1">
            <a:spLocks/>
          </p:cNvSpPr>
          <p:nvPr/>
        </p:nvSpPr>
        <p:spPr>
          <a:xfrm>
            <a:off x="638133" y="1880334"/>
            <a:ext cx="2343224"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Es el porcentaje total de elementos clasificados correctamente.</a:t>
            </a:r>
            <a:endParaRPr lang="es-ES" sz="1100" dirty="0"/>
          </a:p>
        </p:txBody>
      </p:sp>
      <p:pic>
        <p:nvPicPr>
          <p:cNvPr id="2" name="Imagen 1"/>
          <p:cNvPicPr>
            <a:picLocks noChangeAspect="1"/>
          </p:cNvPicPr>
          <p:nvPr/>
        </p:nvPicPr>
        <p:blipFill rotWithShape="1">
          <a:blip r:embed="rId4"/>
          <a:srcRect l="2988"/>
          <a:stretch/>
        </p:blipFill>
        <p:spPr>
          <a:xfrm>
            <a:off x="2987852" y="1568650"/>
            <a:ext cx="5940016" cy="954471"/>
          </a:xfrm>
          <a:prstGeom prst="rect">
            <a:avLst/>
          </a:prstGeom>
        </p:spPr>
      </p:pic>
      <p:sp>
        <p:nvSpPr>
          <p:cNvPr id="70" name="Google Shape;1090;p38"/>
          <p:cNvSpPr/>
          <p:nvPr/>
        </p:nvSpPr>
        <p:spPr>
          <a:xfrm>
            <a:off x="505156" y="2715524"/>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0;p38"/>
          <p:cNvSpPr/>
          <p:nvPr/>
        </p:nvSpPr>
        <p:spPr>
          <a:xfrm>
            <a:off x="498661" y="3943777"/>
            <a:ext cx="2482696" cy="1124921"/>
          </a:xfrm>
          <a:prstGeom prst="roundRect">
            <a:avLst>
              <a:gd name="adj" fmla="val 16667"/>
            </a:avLst>
          </a:pr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36;p41"/>
          <p:cNvSpPr txBox="1">
            <a:spLocks/>
          </p:cNvSpPr>
          <p:nvPr/>
        </p:nvSpPr>
        <p:spPr>
          <a:xfrm>
            <a:off x="672145" y="2683136"/>
            <a:ext cx="191152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lvl="0"/>
            <a:r>
              <a:rPr lang="es-ES" sz="1800" dirty="0" smtClean="0"/>
              <a:t>Precisión</a:t>
            </a:r>
            <a:endParaRPr lang="es-ES" sz="1800" dirty="0"/>
          </a:p>
        </p:txBody>
      </p:sp>
      <p:sp>
        <p:nvSpPr>
          <p:cNvPr id="73" name="Google Shape;1093;p38"/>
          <p:cNvSpPr txBox="1">
            <a:spLocks/>
          </p:cNvSpPr>
          <p:nvPr/>
        </p:nvSpPr>
        <p:spPr>
          <a:xfrm>
            <a:off x="505155" y="3108587"/>
            <a:ext cx="2631449"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E</a:t>
            </a:r>
            <a:r>
              <a:rPr lang="es-ES" sz="1100" dirty="0" smtClean="0"/>
              <a:t>s </a:t>
            </a:r>
            <a:r>
              <a:rPr lang="es-ES" sz="1100" dirty="0"/>
              <a:t>la proporción de verdaderos positivos (TP) por </a:t>
            </a:r>
            <a:r>
              <a:rPr lang="es-ES" sz="1100" dirty="0" smtClean="0"/>
              <a:t>verdaderos </a:t>
            </a:r>
            <a:r>
              <a:rPr lang="es-ES" sz="1100" dirty="0"/>
              <a:t>positivos (TP</a:t>
            </a:r>
            <a:r>
              <a:rPr lang="es-ES" sz="1100" dirty="0" smtClean="0"/>
              <a:t>)+falsos </a:t>
            </a:r>
            <a:r>
              <a:rPr lang="es-ES" sz="1100" dirty="0"/>
              <a:t>positivos (FP).</a:t>
            </a:r>
          </a:p>
        </p:txBody>
      </p:sp>
      <p:sp>
        <p:nvSpPr>
          <p:cNvPr id="74" name="Google Shape;1636;p41"/>
          <p:cNvSpPr txBox="1">
            <a:spLocks/>
          </p:cNvSpPr>
          <p:nvPr/>
        </p:nvSpPr>
        <p:spPr>
          <a:xfrm>
            <a:off x="644628" y="3911389"/>
            <a:ext cx="191152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endParaRPr lang="es-ES" sz="2000" dirty="0"/>
          </a:p>
        </p:txBody>
      </p:sp>
      <p:sp>
        <p:nvSpPr>
          <p:cNvPr id="75" name="Google Shape;1093;p38"/>
          <p:cNvSpPr txBox="1">
            <a:spLocks/>
          </p:cNvSpPr>
          <p:nvPr/>
        </p:nvSpPr>
        <p:spPr>
          <a:xfrm>
            <a:off x="480493" y="4373310"/>
            <a:ext cx="2658504" cy="647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1600"/>
              </a:spcBef>
              <a:spcAft>
                <a:spcPts val="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1600"/>
              </a:spcBef>
              <a:spcAft>
                <a:spcPts val="1600"/>
              </a:spcAft>
              <a:buClr>
                <a:schemeClr val="dk1"/>
              </a:buClr>
              <a:buSzPts val="1400"/>
              <a:buFont typeface="ABeeZee"/>
              <a:buChar char="■"/>
              <a:defRPr sz="1400" b="0" i="0" u="none" strike="noStrike" cap="none">
                <a:solidFill>
                  <a:schemeClr val="dk1"/>
                </a:solidFill>
                <a:latin typeface="ABeeZee"/>
                <a:ea typeface="ABeeZee"/>
                <a:cs typeface="ABeeZee"/>
                <a:sym typeface="ABeeZee"/>
              </a:defRPr>
            </a:lvl9pPr>
          </a:lstStyle>
          <a:p>
            <a:pPr marL="0" lvl="0" indent="0">
              <a:buNone/>
            </a:pPr>
            <a:r>
              <a:rPr lang="es-ES" sz="1100" dirty="0"/>
              <a:t>Es la proporción de verdaderos positivos (TP) por </a:t>
            </a:r>
            <a:r>
              <a:rPr lang="es-ES" sz="1100" dirty="0" smtClean="0"/>
              <a:t>verdaderos </a:t>
            </a:r>
            <a:r>
              <a:rPr lang="es-ES" sz="1100" dirty="0"/>
              <a:t>positivos (TP</a:t>
            </a:r>
            <a:r>
              <a:rPr lang="es-ES" sz="1100" dirty="0" smtClean="0"/>
              <a:t>)+falsos </a:t>
            </a:r>
            <a:r>
              <a:rPr lang="es-ES" sz="1100" dirty="0"/>
              <a:t>negativos (FN).</a:t>
            </a:r>
          </a:p>
        </p:txBody>
      </p:sp>
      <p:sp>
        <p:nvSpPr>
          <p:cNvPr id="78" name="Google Shape;1636;p41"/>
          <p:cNvSpPr txBox="1">
            <a:spLocks/>
          </p:cNvSpPr>
          <p:nvPr/>
        </p:nvSpPr>
        <p:spPr>
          <a:xfrm>
            <a:off x="672144" y="3988255"/>
            <a:ext cx="2156115"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pPr lvl="0"/>
            <a:r>
              <a:rPr lang="es-ES" sz="1800" dirty="0" err="1"/>
              <a:t>Recall</a:t>
            </a:r>
            <a:r>
              <a:rPr lang="es-ES" sz="1800" dirty="0"/>
              <a:t>-Sensibilidad</a:t>
            </a:r>
            <a:endParaRPr lang="es-ES" sz="1800" dirty="0"/>
          </a:p>
        </p:txBody>
      </p:sp>
      <p:pic>
        <p:nvPicPr>
          <p:cNvPr id="3" name="Imagen 2"/>
          <p:cNvPicPr>
            <a:picLocks noChangeAspect="1"/>
          </p:cNvPicPr>
          <p:nvPr/>
        </p:nvPicPr>
        <p:blipFill>
          <a:blip r:embed="rId5"/>
          <a:stretch>
            <a:fillRect/>
          </a:stretch>
        </p:blipFill>
        <p:spPr>
          <a:xfrm>
            <a:off x="3680788" y="4126828"/>
            <a:ext cx="4243277" cy="780971"/>
          </a:xfrm>
          <a:prstGeom prst="rect">
            <a:avLst/>
          </a:prstGeom>
        </p:spPr>
      </p:pic>
      <p:pic>
        <p:nvPicPr>
          <p:cNvPr id="4" name="Imagen 3"/>
          <p:cNvPicPr>
            <a:picLocks noChangeAspect="1"/>
          </p:cNvPicPr>
          <p:nvPr/>
        </p:nvPicPr>
        <p:blipFill>
          <a:blip r:embed="rId6"/>
          <a:stretch>
            <a:fillRect/>
          </a:stretch>
        </p:blipFill>
        <p:spPr>
          <a:xfrm>
            <a:off x="3303593" y="2823239"/>
            <a:ext cx="5172549" cy="958814"/>
          </a:xfrm>
          <a:prstGeom prst="rect">
            <a:avLst/>
          </a:prstGeom>
        </p:spPr>
      </p:pic>
      <p:grpSp>
        <p:nvGrpSpPr>
          <p:cNvPr id="79" name="Google Shape;1656;p41"/>
          <p:cNvGrpSpPr/>
          <p:nvPr/>
        </p:nvGrpSpPr>
        <p:grpSpPr>
          <a:xfrm rot="-2519736">
            <a:off x="8777275" y="4195853"/>
            <a:ext cx="160937" cy="258773"/>
            <a:chOff x="4140725" y="520912"/>
            <a:chExt cx="175945" cy="282926"/>
          </a:xfrm>
        </p:grpSpPr>
        <p:sp>
          <p:nvSpPr>
            <p:cNvPr id="80" name="Google Shape;1657;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58;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9;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60;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61;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62;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63;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64;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65;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6;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7;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8;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019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smtClean="0"/>
              <a:t>Aclaraciones</a:t>
            </a:r>
            <a:endParaRPr sz="2800" b="1"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420;p40"/>
          <p:cNvGrpSpPr/>
          <p:nvPr/>
        </p:nvGrpSpPr>
        <p:grpSpPr>
          <a:xfrm flipH="1">
            <a:off x="6153653" y="1162323"/>
            <a:ext cx="2182678" cy="3930081"/>
            <a:chOff x="1496133" y="-2564450"/>
            <a:chExt cx="3618043" cy="7672744"/>
          </a:xfrm>
        </p:grpSpPr>
        <p:sp>
          <p:nvSpPr>
            <p:cNvPr id="79" name="Google Shape;1421;p40"/>
            <p:cNvSpPr/>
            <p:nvPr/>
          </p:nvSpPr>
          <p:spPr>
            <a:xfrm rot="-124135">
              <a:off x="1496133" y="-368532"/>
              <a:ext cx="1826065" cy="5337056"/>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22;p40"/>
            <p:cNvSpPr/>
            <p:nvPr/>
          </p:nvSpPr>
          <p:spPr>
            <a:xfrm>
              <a:off x="2146555" y="-1995156"/>
              <a:ext cx="12502" cy="14288"/>
            </a:xfrm>
            <a:custGeom>
              <a:avLst/>
              <a:gdLst/>
              <a:ahLst/>
              <a:cxnLst/>
              <a:rect l="l" t="t" r="r" b="b"/>
              <a:pathLst>
                <a:path w="84" h="96" extrusionOk="0">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23;p40"/>
            <p:cNvSpPr/>
            <p:nvPr/>
          </p:nvSpPr>
          <p:spPr>
            <a:xfrm>
              <a:off x="2598418" y="1587456"/>
              <a:ext cx="859224" cy="146156"/>
            </a:xfrm>
            <a:custGeom>
              <a:avLst/>
              <a:gdLst/>
              <a:ahLst/>
              <a:cxnLst/>
              <a:rect l="l" t="t" r="r" b="b"/>
              <a:pathLst>
                <a:path w="5773" h="982" extrusionOk="0">
                  <a:moveTo>
                    <a:pt x="301" y="0"/>
                  </a:moveTo>
                  <a:cubicBezTo>
                    <a:pt x="245" y="60"/>
                    <a:pt x="119" y="220"/>
                    <a:pt x="49" y="491"/>
                  </a:cubicBezTo>
                  <a:cubicBezTo>
                    <a:pt x="21" y="595"/>
                    <a:pt x="4" y="716"/>
                    <a:pt x="1" y="855"/>
                  </a:cubicBezTo>
                  <a:lnTo>
                    <a:pt x="5543" y="981"/>
                  </a:lnTo>
                  <a:lnTo>
                    <a:pt x="5679" y="491"/>
                  </a:lnTo>
                  <a:lnTo>
                    <a:pt x="5773" y="151"/>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24;p40"/>
            <p:cNvSpPr/>
            <p:nvPr/>
          </p:nvSpPr>
          <p:spPr>
            <a:xfrm>
              <a:off x="2268897" y="2850471"/>
              <a:ext cx="837495" cy="142882"/>
            </a:xfrm>
            <a:custGeom>
              <a:avLst/>
              <a:gdLst/>
              <a:ahLst/>
              <a:cxnLst/>
              <a:rect l="l" t="t" r="r" b="b"/>
              <a:pathLst>
                <a:path w="5627" h="960" extrusionOk="0">
                  <a:moveTo>
                    <a:pt x="288" y="0"/>
                  </a:moveTo>
                  <a:cubicBezTo>
                    <a:pt x="103" y="164"/>
                    <a:pt x="32" y="335"/>
                    <a:pt x="18" y="480"/>
                  </a:cubicBezTo>
                  <a:cubicBezTo>
                    <a:pt x="1" y="621"/>
                    <a:pt x="36" y="736"/>
                    <a:pt x="61" y="800"/>
                  </a:cubicBezTo>
                  <a:cubicBezTo>
                    <a:pt x="3841" y="835"/>
                    <a:pt x="5026" y="899"/>
                    <a:pt x="5408" y="959"/>
                  </a:cubicBezTo>
                  <a:lnTo>
                    <a:pt x="5541" y="479"/>
                  </a:lnTo>
                  <a:lnTo>
                    <a:pt x="5627" y="174"/>
                  </a:lnTo>
                  <a:lnTo>
                    <a:pt x="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25;p40"/>
            <p:cNvSpPr/>
            <p:nvPr/>
          </p:nvSpPr>
          <p:spPr>
            <a:xfrm>
              <a:off x="2542456" y="-259738"/>
              <a:ext cx="1618432" cy="5337074"/>
            </a:xfrm>
            <a:custGeom>
              <a:avLst/>
              <a:gdLst/>
              <a:ahLst/>
              <a:cxnLst/>
              <a:rect l="l" t="t" r="r" b="b"/>
              <a:pathLst>
                <a:path w="10874" h="35859" extrusionOk="0">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26;p40"/>
            <p:cNvSpPr/>
            <p:nvPr/>
          </p:nvSpPr>
          <p:spPr>
            <a:xfrm>
              <a:off x="2915585" y="471043"/>
              <a:ext cx="850146" cy="172500"/>
            </a:xfrm>
            <a:custGeom>
              <a:avLst/>
              <a:gdLst/>
              <a:ahLst/>
              <a:cxnLst/>
              <a:rect l="l" t="t" r="r" b="b"/>
              <a:pathLst>
                <a:path w="5712" h="1159" extrusionOk="0">
                  <a:moveTo>
                    <a:pt x="328" y="1"/>
                  </a:moveTo>
                  <a:cubicBezTo>
                    <a:pt x="72" y="148"/>
                    <a:pt x="5" y="381"/>
                    <a:pt x="2" y="579"/>
                  </a:cubicBezTo>
                  <a:cubicBezTo>
                    <a:pt x="1" y="703"/>
                    <a:pt x="25" y="815"/>
                    <a:pt x="44" y="881"/>
                  </a:cubicBezTo>
                  <a:lnTo>
                    <a:pt x="5444" y="1158"/>
                  </a:lnTo>
                  <a:lnTo>
                    <a:pt x="5606" y="579"/>
                  </a:lnTo>
                  <a:lnTo>
                    <a:pt x="5712" y="200"/>
                  </a:lnTo>
                  <a:lnTo>
                    <a:pt x="798" y="17"/>
                  </a:lnTo>
                  <a:cubicBezTo>
                    <a:pt x="797" y="18"/>
                    <a:pt x="797" y="19"/>
                    <a:pt x="796" y="19"/>
                  </a:cubicBezTo>
                  <a:cubicBezTo>
                    <a:pt x="794" y="19"/>
                    <a:pt x="793" y="17"/>
                    <a:pt x="791" y="17"/>
                  </a:cubicBezTo>
                  <a:lnTo>
                    <a:pt x="328" y="1"/>
                  </a:lnTo>
                  <a:close/>
                </a:path>
              </a:pathLst>
            </a:custGeom>
            <a:solidFill>
              <a:srgbClr val="BC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27;p40"/>
            <p:cNvSpPr/>
            <p:nvPr/>
          </p:nvSpPr>
          <p:spPr>
            <a:xfrm>
              <a:off x="1969739" y="3923870"/>
              <a:ext cx="844639" cy="138863"/>
            </a:xfrm>
            <a:custGeom>
              <a:avLst/>
              <a:gdLst/>
              <a:ahLst/>
              <a:cxnLst/>
              <a:rect l="l" t="t" r="r" b="b"/>
              <a:pathLst>
                <a:path w="5675" h="933" extrusionOk="0">
                  <a:moveTo>
                    <a:pt x="365" y="1"/>
                  </a:moveTo>
                  <a:cubicBezTo>
                    <a:pt x="210" y="61"/>
                    <a:pt x="106" y="152"/>
                    <a:pt x="52" y="281"/>
                  </a:cubicBezTo>
                  <a:cubicBezTo>
                    <a:pt x="27" y="340"/>
                    <a:pt x="14" y="403"/>
                    <a:pt x="11" y="467"/>
                  </a:cubicBezTo>
                  <a:cubicBezTo>
                    <a:pt x="0" y="632"/>
                    <a:pt x="49" y="796"/>
                    <a:pt x="81" y="880"/>
                  </a:cubicBezTo>
                  <a:lnTo>
                    <a:pt x="5423" y="933"/>
                  </a:lnTo>
                  <a:lnTo>
                    <a:pt x="5552" y="467"/>
                  </a:lnTo>
                  <a:lnTo>
                    <a:pt x="5675" y="26"/>
                  </a:lnTo>
                  <a:lnTo>
                    <a:pt x="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28;p40"/>
            <p:cNvSpPr/>
            <p:nvPr/>
          </p:nvSpPr>
          <p:spPr>
            <a:xfrm>
              <a:off x="1575475" y="-316295"/>
              <a:ext cx="2618305" cy="5424589"/>
            </a:xfrm>
            <a:custGeom>
              <a:avLst/>
              <a:gdLst/>
              <a:ahLst/>
              <a:cxnLst/>
              <a:rect l="l" t="t" r="r" b="b"/>
              <a:pathLst>
                <a:path w="17592" h="36447" extrusionOk="0">
                  <a:moveTo>
                    <a:pt x="9333" y="5291"/>
                  </a:moveTo>
                  <a:lnTo>
                    <a:pt x="9797" y="5307"/>
                  </a:lnTo>
                  <a:lnTo>
                    <a:pt x="9802" y="5307"/>
                  </a:lnTo>
                  <a:lnTo>
                    <a:pt x="14714" y="5490"/>
                  </a:lnTo>
                  <a:lnTo>
                    <a:pt x="14448" y="6448"/>
                  </a:lnTo>
                  <a:lnTo>
                    <a:pt x="9048" y="6172"/>
                  </a:lnTo>
                  <a:cubicBezTo>
                    <a:pt x="9001" y="6002"/>
                    <a:pt x="8916" y="5535"/>
                    <a:pt x="9333" y="5291"/>
                  </a:cubicBezTo>
                  <a:close/>
                  <a:moveTo>
                    <a:pt x="9570" y="6406"/>
                  </a:moveTo>
                  <a:lnTo>
                    <a:pt x="14393" y="6652"/>
                  </a:lnTo>
                  <a:lnTo>
                    <a:pt x="12703" y="12736"/>
                  </a:lnTo>
                  <a:lnTo>
                    <a:pt x="7886" y="12604"/>
                  </a:lnTo>
                  <a:lnTo>
                    <a:pt x="9570" y="6406"/>
                  </a:lnTo>
                  <a:close/>
                  <a:moveTo>
                    <a:pt x="7175" y="12791"/>
                  </a:moveTo>
                  <a:lnTo>
                    <a:pt x="12646" y="12942"/>
                  </a:lnTo>
                  <a:lnTo>
                    <a:pt x="12416" y="13772"/>
                  </a:lnTo>
                  <a:lnTo>
                    <a:pt x="6876" y="13646"/>
                  </a:lnTo>
                  <a:cubicBezTo>
                    <a:pt x="6884" y="13149"/>
                    <a:pt x="7099" y="12875"/>
                    <a:pt x="7175" y="12791"/>
                  </a:cubicBezTo>
                  <a:close/>
                  <a:moveTo>
                    <a:pt x="7560" y="13867"/>
                  </a:moveTo>
                  <a:lnTo>
                    <a:pt x="12359" y="13976"/>
                  </a:lnTo>
                  <a:lnTo>
                    <a:pt x="10341" y="21244"/>
                  </a:lnTo>
                  <a:lnTo>
                    <a:pt x="5614" y="21090"/>
                  </a:lnTo>
                  <a:lnTo>
                    <a:pt x="7560" y="13867"/>
                  </a:lnTo>
                  <a:close/>
                  <a:moveTo>
                    <a:pt x="4946" y="21274"/>
                  </a:moveTo>
                  <a:lnTo>
                    <a:pt x="10283" y="21450"/>
                  </a:lnTo>
                  <a:lnTo>
                    <a:pt x="10067" y="22235"/>
                  </a:lnTo>
                  <a:cubicBezTo>
                    <a:pt x="9684" y="22175"/>
                    <a:pt x="8500" y="22111"/>
                    <a:pt x="4717" y="22076"/>
                  </a:cubicBezTo>
                  <a:cubicBezTo>
                    <a:pt x="4665" y="21946"/>
                    <a:pt x="4578" y="21596"/>
                    <a:pt x="4946" y="21274"/>
                  </a:cubicBezTo>
                  <a:close/>
                  <a:moveTo>
                    <a:pt x="5293" y="22289"/>
                  </a:moveTo>
                  <a:cubicBezTo>
                    <a:pt x="7154" y="22311"/>
                    <a:pt x="9489" y="22358"/>
                    <a:pt x="10015" y="22424"/>
                  </a:cubicBezTo>
                  <a:lnTo>
                    <a:pt x="8381" y="28308"/>
                  </a:lnTo>
                  <a:lnTo>
                    <a:pt x="3676" y="28287"/>
                  </a:lnTo>
                  <a:lnTo>
                    <a:pt x="5293" y="22289"/>
                  </a:lnTo>
                  <a:close/>
                  <a:moveTo>
                    <a:pt x="3015" y="28491"/>
                  </a:moveTo>
                  <a:lnTo>
                    <a:pt x="8324" y="28517"/>
                  </a:lnTo>
                  <a:lnTo>
                    <a:pt x="8073" y="29422"/>
                  </a:lnTo>
                  <a:lnTo>
                    <a:pt x="2730" y="29370"/>
                  </a:lnTo>
                  <a:cubicBezTo>
                    <a:pt x="2687" y="29255"/>
                    <a:pt x="2612" y="28987"/>
                    <a:pt x="2702" y="28770"/>
                  </a:cubicBezTo>
                  <a:cubicBezTo>
                    <a:pt x="2756" y="28642"/>
                    <a:pt x="2859" y="28551"/>
                    <a:pt x="3015" y="28491"/>
                  </a:cubicBezTo>
                  <a:close/>
                  <a:moveTo>
                    <a:pt x="10292" y="205"/>
                  </a:moveTo>
                  <a:cubicBezTo>
                    <a:pt x="10322" y="205"/>
                    <a:pt x="10352" y="207"/>
                    <a:pt x="10381" y="212"/>
                  </a:cubicBezTo>
                  <a:cubicBezTo>
                    <a:pt x="10660" y="255"/>
                    <a:pt x="10859" y="485"/>
                    <a:pt x="10927" y="575"/>
                  </a:cubicBezTo>
                  <a:lnTo>
                    <a:pt x="9710" y="5097"/>
                  </a:lnTo>
                  <a:lnTo>
                    <a:pt x="9310" y="5082"/>
                  </a:lnTo>
                  <a:cubicBezTo>
                    <a:pt x="9292" y="5082"/>
                    <a:pt x="9274" y="5086"/>
                    <a:pt x="9257" y="5095"/>
                  </a:cubicBezTo>
                  <a:cubicBezTo>
                    <a:pt x="8703" y="5396"/>
                    <a:pt x="8763" y="6020"/>
                    <a:pt x="8873" y="6310"/>
                  </a:cubicBezTo>
                  <a:cubicBezTo>
                    <a:pt x="8887" y="6347"/>
                    <a:pt x="8924" y="6374"/>
                    <a:pt x="8964" y="6375"/>
                  </a:cubicBezTo>
                  <a:lnTo>
                    <a:pt x="9357" y="6395"/>
                  </a:lnTo>
                  <a:lnTo>
                    <a:pt x="7670" y="12599"/>
                  </a:lnTo>
                  <a:lnTo>
                    <a:pt x="7136" y="12584"/>
                  </a:lnTo>
                  <a:cubicBezTo>
                    <a:pt x="7110" y="12585"/>
                    <a:pt x="7085" y="12591"/>
                    <a:pt x="7065" y="12609"/>
                  </a:cubicBezTo>
                  <a:cubicBezTo>
                    <a:pt x="7048" y="12625"/>
                    <a:pt x="6639" y="12986"/>
                    <a:pt x="6667" y="13751"/>
                  </a:cubicBezTo>
                  <a:cubicBezTo>
                    <a:pt x="6668" y="13807"/>
                    <a:pt x="6712" y="13850"/>
                    <a:pt x="6768" y="13851"/>
                  </a:cubicBezTo>
                  <a:lnTo>
                    <a:pt x="7345" y="13865"/>
                  </a:lnTo>
                  <a:lnTo>
                    <a:pt x="5399" y="21085"/>
                  </a:lnTo>
                  <a:lnTo>
                    <a:pt x="4911" y="21069"/>
                  </a:lnTo>
                  <a:cubicBezTo>
                    <a:pt x="4908" y="21069"/>
                    <a:pt x="4906" y="21069"/>
                    <a:pt x="4904" y="21069"/>
                  </a:cubicBezTo>
                  <a:cubicBezTo>
                    <a:pt x="4881" y="21069"/>
                    <a:pt x="4860" y="21078"/>
                    <a:pt x="4842" y="21092"/>
                  </a:cubicBezTo>
                  <a:cubicBezTo>
                    <a:pt x="4212" y="21607"/>
                    <a:pt x="4556" y="22226"/>
                    <a:pt x="4560" y="22232"/>
                  </a:cubicBezTo>
                  <a:cubicBezTo>
                    <a:pt x="4578" y="22264"/>
                    <a:pt x="4612" y="22284"/>
                    <a:pt x="4648" y="22284"/>
                  </a:cubicBezTo>
                  <a:cubicBezTo>
                    <a:pt x="4786" y="22285"/>
                    <a:pt x="4930" y="22287"/>
                    <a:pt x="5076" y="22288"/>
                  </a:cubicBezTo>
                  <a:lnTo>
                    <a:pt x="3460" y="28287"/>
                  </a:lnTo>
                  <a:lnTo>
                    <a:pt x="2994" y="28283"/>
                  </a:lnTo>
                  <a:cubicBezTo>
                    <a:pt x="2983" y="28283"/>
                    <a:pt x="2971" y="28287"/>
                    <a:pt x="2959" y="28291"/>
                  </a:cubicBezTo>
                  <a:cubicBezTo>
                    <a:pt x="2738" y="28370"/>
                    <a:pt x="2587" y="28504"/>
                    <a:pt x="2509" y="28692"/>
                  </a:cubicBezTo>
                  <a:cubicBezTo>
                    <a:pt x="2354" y="29062"/>
                    <a:pt x="2556" y="29500"/>
                    <a:pt x="2565" y="29517"/>
                  </a:cubicBezTo>
                  <a:cubicBezTo>
                    <a:pt x="2582" y="29554"/>
                    <a:pt x="2618" y="29577"/>
                    <a:pt x="2657" y="29578"/>
                  </a:cubicBezTo>
                  <a:lnTo>
                    <a:pt x="3112" y="29582"/>
                  </a:lnTo>
                  <a:lnTo>
                    <a:pt x="1506" y="35540"/>
                  </a:lnTo>
                  <a:cubicBezTo>
                    <a:pt x="1365" y="35567"/>
                    <a:pt x="1238" y="35579"/>
                    <a:pt x="1123" y="35579"/>
                  </a:cubicBezTo>
                  <a:cubicBezTo>
                    <a:pt x="558" y="35579"/>
                    <a:pt x="295" y="35296"/>
                    <a:pt x="219" y="35196"/>
                  </a:cubicBezTo>
                  <a:lnTo>
                    <a:pt x="9786" y="407"/>
                  </a:lnTo>
                  <a:cubicBezTo>
                    <a:pt x="9958" y="272"/>
                    <a:pt x="10127" y="205"/>
                    <a:pt x="10292" y="205"/>
                  </a:cubicBezTo>
                  <a:close/>
                  <a:moveTo>
                    <a:pt x="16840" y="378"/>
                  </a:moveTo>
                  <a:cubicBezTo>
                    <a:pt x="16886" y="378"/>
                    <a:pt x="16934" y="383"/>
                    <a:pt x="16980" y="394"/>
                  </a:cubicBezTo>
                  <a:cubicBezTo>
                    <a:pt x="17138" y="430"/>
                    <a:pt x="17269" y="533"/>
                    <a:pt x="17372" y="699"/>
                  </a:cubicBezTo>
                  <a:lnTo>
                    <a:pt x="7793" y="35937"/>
                  </a:lnTo>
                  <a:cubicBezTo>
                    <a:pt x="7724" y="36003"/>
                    <a:pt x="7455" y="36237"/>
                    <a:pt x="7134" y="36237"/>
                  </a:cubicBezTo>
                  <a:cubicBezTo>
                    <a:pt x="7122" y="36237"/>
                    <a:pt x="7109" y="36237"/>
                    <a:pt x="7096" y="36236"/>
                  </a:cubicBezTo>
                  <a:cubicBezTo>
                    <a:pt x="6881" y="36224"/>
                    <a:pt x="6680" y="36099"/>
                    <a:pt x="6499" y="35866"/>
                  </a:cubicBezTo>
                  <a:lnTo>
                    <a:pt x="10226" y="22438"/>
                  </a:lnTo>
                  <a:cubicBezTo>
                    <a:pt x="10229" y="22435"/>
                    <a:pt x="10232" y="22434"/>
                    <a:pt x="10236" y="22431"/>
                  </a:cubicBezTo>
                  <a:cubicBezTo>
                    <a:pt x="10265" y="22403"/>
                    <a:pt x="10275" y="22353"/>
                    <a:pt x="10261" y="22315"/>
                  </a:cubicBezTo>
                  <a:lnTo>
                    <a:pt x="14620" y="6608"/>
                  </a:lnTo>
                  <a:cubicBezTo>
                    <a:pt x="14629" y="6593"/>
                    <a:pt x="14636" y="6577"/>
                    <a:pt x="14638" y="6560"/>
                  </a:cubicBezTo>
                  <a:cubicBezTo>
                    <a:pt x="14638" y="6557"/>
                    <a:pt x="14636" y="6555"/>
                    <a:pt x="14636" y="6551"/>
                  </a:cubicBezTo>
                  <a:lnTo>
                    <a:pt x="16305" y="543"/>
                  </a:lnTo>
                  <a:cubicBezTo>
                    <a:pt x="16384" y="496"/>
                    <a:pt x="16604" y="378"/>
                    <a:pt x="16840" y="378"/>
                  </a:cubicBezTo>
                  <a:close/>
                  <a:moveTo>
                    <a:pt x="10286" y="0"/>
                  </a:moveTo>
                  <a:cubicBezTo>
                    <a:pt x="10066" y="0"/>
                    <a:pt x="9845" y="91"/>
                    <a:pt x="9630" y="271"/>
                  </a:cubicBezTo>
                  <a:cubicBezTo>
                    <a:pt x="9612" y="283"/>
                    <a:pt x="9600" y="303"/>
                    <a:pt x="9595" y="323"/>
                  </a:cubicBezTo>
                  <a:lnTo>
                    <a:pt x="8" y="35190"/>
                  </a:lnTo>
                  <a:cubicBezTo>
                    <a:pt x="1" y="35216"/>
                    <a:pt x="5" y="35246"/>
                    <a:pt x="18" y="35269"/>
                  </a:cubicBezTo>
                  <a:cubicBezTo>
                    <a:pt x="33" y="35294"/>
                    <a:pt x="330" y="35788"/>
                    <a:pt x="1122" y="35788"/>
                  </a:cubicBezTo>
                  <a:cubicBezTo>
                    <a:pt x="1268" y="35788"/>
                    <a:pt x="1432" y="35772"/>
                    <a:pt x="1613" y="35732"/>
                  </a:cubicBezTo>
                  <a:cubicBezTo>
                    <a:pt x="1651" y="35725"/>
                    <a:pt x="1681" y="35696"/>
                    <a:pt x="1691" y="35658"/>
                  </a:cubicBezTo>
                  <a:lnTo>
                    <a:pt x="3328" y="29585"/>
                  </a:lnTo>
                  <a:lnTo>
                    <a:pt x="8017" y="29630"/>
                  </a:lnTo>
                  <a:lnTo>
                    <a:pt x="6286" y="35862"/>
                  </a:lnTo>
                  <a:cubicBezTo>
                    <a:pt x="6279" y="35893"/>
                    <a:pt x="6284" y="35925"/>
                    <a:pt x="6302" y="35951"/>
                  </a:cubicBezTo>
                  <a:cubicBezTo>
                    <a:pt x="6529" y="36261"/>
                    <a:pt x="6791" y="36428"/>
                    <a:pt x="7085" y="36445"/>
                  </a:cubicBezTo>
                  <a:cubicBezTo>
                    <a:pt x="7103" y="36447"/>
                    <a:pt x="7119" y="36447"/>
                    <a:pt x="7138" y="36447"/>
                  </a:cubicBezTo>
                  <a:cubicBezTo>
                    <a:pt x="7597" y="36447"/>
                    <a:pt x="7947" y="36080"/>
                    <a:pt x="7963" y="36064"/>
                  </a:cubicBezTo>
                  <a:cubicBezTo>
                    <a:pt x="7975" y="36051"/>
                    <a:pt x="7982" y="36037"/>
                    <a:pt x="7988" y="36020"/>
                  </a:cubicBezTo>
                  <a:lnTo>
                    <a:pt x="17584" y="714"/>
                  </a:lnTo>
                  <a:cubicBezTo>
                    <a:pt x="17592" y="688"/>
                    <a:pt x="17588" y="659"/>
                    <a:pt x="17573" y="636"/>
                  </a:cubicBezTo>
                  <a:cubicBezTo>
                    <a:pt x="17435" y="394"/>
                    <a:pt x="17251" y="246"/>
                    <a:pt x="17024" y="194"/>
                  </a:cubicBezTo>
                  <a:cubicBezTo>
                    <a:pt x="16961" y="179"/>
                    <a:pt x="16898" y="173"/>
                    <a:pt x="16836" y="173"/>
                  </a:cubicBezTo>
                  <a:cubicBezTo>
                    <a:pt x="16479" y="173"/>
                    <a:pt x="16171" y="381"/>
                    <a:pt x="16155" y="393"/>
                  </a:cubicBezTo>
                  <a:cubicBezTo>
                    <a:pt x="16135" y="407"/>
                    <a:pt x="16119" y="427"/>
                    <a:pt x="16113" y="450"/>
                  </a:cubicBezTo>
                  <a:lnTo>
                    <a:pt x="14771" y="5286"/>
                  </a:lnTo>
                  <a:lnTo>
                    <a:pt x="9922" y="5105"/>
                  </a:lnTo>
                  <a:lnTo>
                    <a:pt x="11140" y="583"/>
                  </a:lnTo>
                  <a:cubicBezTo>
                    <a:pt x="11148" y="554"/>
                    <a:pt x="11142" y="524"/>
                    <a:pt x="11127" y="501"/>
                  </a:cubicBezTo>
                  <a:cubicBezTo>
                    <a:pt x="11116" y="484"/>
                    <a:pt x="10854" y="79"/>
                    <a:pt x="10416" y="11"/>
                  </a:cubicBezTo>
                  <a:cubicBezTo>
                    <a:pt x="10372" y="4"/>
                    <a:pt x="10329" y="0"/>
                    <a:pt x="10286"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29;p40"/>
            <p:cNvSpPr/>
            <p:nvPr/>
          </p:nvSpPr>
          <p:spPr>
            <a:xfrm>
              <a:off x="2627589" y="-255570"/>
              <a:ext cx="1533298" cy="5332907"/>
            </a:xfrm>
            <a:custGeom>
              <a:avLst/>
              <a:gdLst/>
              <a:ahLst/>
              <a:cxnLst/>
              <a:rect l="l" t="t" r="r" b="b"/>
              <a:pathLst>
                <a:path w="10302" h="35831" extrusionOk="0">
                  <a:moveTo>
                    <a:pt x="9951" y="0"/>
                  </a:moveTo>
                  <a:lnTo>
                    <a:pt x="0" y="35826"/>
                  </a:lnTo>
                  <a:cubicBezTo>
                    <a:pt x="9" y="35827"/>
                    <a:pt x="20" y="35829"/>
                    <a:pt x="27" y="35829"/>
                  </a:cubicBezTo>
                  <a:cubicBezTo>
                    <a:pt x="39" y="35830"/>
                    <a:pt x="51" y="35830"/>
                    <a:pt x="63" y="35830"/>
                  </a:cubicBezTo>
                  <a:cubicBezTo>
                    <a:pt x="385" y="35830"/>
                    <a:pt x="655" y="35595"/>
                    <a:pt x="723" y="35529"/>
                  </a:cubicBezTo>
                  <a:lnTo>
                    <a:pt x="10302" y="292"/>
                  </a:lnTo>
                  <a:cubicBezTo>
                    <a:pt x="10206" y="141"/>
                    <a:pt x="10091" y="43"/>
                    <a:pt x="9951"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30;p40"/>
            <p:cNvSpPr/>
            <p:nvPr/>
          </p:nvSpPr>
          <p:spPr>
            <a:xfrm>
              <a:off x="1718059" y="4077021"/>
              <a:ext cx="320739" cy="902238"/>
            </a:xfrm>
            <a:custGeom>
              <a:avLst/>
              <a:gdLst/>
              <a:ahLst/>
              <a:cxnLst/>
              <a:rect l="l" t="t" r="r" b="b"/>
              <a:pathLst>
                <a:path w="2155" h="6062" extrusionOk="0">
                  <a:moveTo>
                    <a:pt x="1610" y="0"/>
                  </a:moveTo>
                  <a:lnTo>
                    <a:pt x="0" y="6051"/>
                  </a:lnTo>
                  <a:cubicBezTo>
                    <a:pt x="54" y="6058"/>
                    <a:pt x="110" y="6061"/>
                    <a:pt x="171" y="6061"/>
                  </a:cubicBezTo>
                  <a:cubicBezTo>
                    <a:pt x="283" y="6061"/>
                    <a:pt x="409" y="6049"/>
                    <a:pt x="548" y="6022"/>
                  </a:cubicBezTo>
                  <a:lnTo>
                    <a:pt x="2155" y="63"/>
                  </a:lnTo>
                  <a:lnTo>
                    <a:pt x="1702" y="59"/>
                  </a:lnTo>
                  <a:cubicBezTo>
                    <a:pt x="1660" y="59"/>
                    <a:pt x="1628" y="37"/>
                    <a:pt x="1610"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31;p40"/>
            <p:cNvSpPr/>
            <p:nvPr/>
          </p:nvSpPr>
          <p:spPr>
            <a:xfrm>
              <a:off x="2005162" y="2980701"/>
              <a:ext cx="326395" cy="918014"/>
            </a:xfrm>
            <a:custGeom>
              <a:avLst/>
              <a:gdLst/>
              <a:ahLst/>
              <a:cxnLst/>
              <a:rect l="l" t="t" r="r" b="b"/>
              <a:pathLst>
                <a:path w="2193" h="6168" extrusionOk="0">
                  <a:moveTo>
                    <a:pt x="1639" y="1"/>
                  </a:moveTo>
                  <a:lnTo>
                    <a:pt x="1" y="6168"/>
                  </a:lnTo>
                  <a:cubicBezTo>
                    <a:pt x="25" y="6155"/>
                    <a:pt x="50" y="6145"/>
                    <a:pt x="75" y="6137"/>
                  </a:cubicBezTo>
                  <a:cubicBezTo>
                    <a:pt x="85" y="6134"/>
                    <a:pt x="97" y="6130"/>
                    <a:pt x="110" y="6130"/>
                  </a:cubicBezTo>
                  <a:lnTo>
                    <a:pt x="576" y="6134"/>
                  </a:lnTo>
                  <a:lnTo>
                    <a:pt x="2193" y="135"/>
                  </a:lnTo>
                  <a:cubicBezTo>
                    <a:pt x="2045" y="133"/>
                    <a:pt x="1903" y="133"/>
                    <a:pt x="1764" y="131"/>
                  </a:cubicBezTo>
                  <a:cubicBezTo>
                    <a:pt x="1726" y="131"/>
                    <a:pt x="1694" y="110"/>
                    <a:pt x="1674" y="79"/>
                  </a:cubicBezTo>
                  <a:cubicBezTo>
                    <a:pt x="1674" y="77"/>
                    <a:pt x="1657" y="50"/>
                    <a:pt x="1639" y="1"/>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32;p40"/>
            <p:cNvSpPr/>
            <p:nvPr/>
          </p:nvSpPr>
          <p:spPr>
            <a:xfrm>
              <a:off x="2290032" y="1744179"/>
              <a:ext cx="379083" cy="1084412"/>
            </a:xfrm>
            <a:custGeom>
              <a:avLst/>
              <a:gdLst/>
              <a:ahLst/>
              <a:cxnLst/>
              <a:rect l="l" t="t" r="r" b="b"/>
              <a:pathLst>
                <a:path w="2547" h="7286" extrusionOk="0">
                  <a:moveTo>
                    <a:pt x="1937" y="0"/>
                  </a:moveTo>
                  <a:lnTo>
                    <a:pt x="1" y="7285"/>
                  </a:lnTo>
                  <a:cubicBezTo>
                    <a:pt x="15" y="7274"/>
                    <a:pt x="30" y="7259"/>
                    <a:pt x="46" y="7247"/>
                  </a:cubicBezTo>
                  <a:cubicBezTo>
                    <a:pt x="65" y="7230"/>
                    <a:pt x="89" y="7222"/>
                    <a:pt x="114" y="7222"/>
                  </a:cubicBezTo>
                  <a:lnTo>
                    <a:pt x="602" y="7238"/>
                  </a:lnTo>
                  <a:lnTo>
                    <a:pt x="2546" y="20"/>
                  </a:lnTo>
                  <a:lnTo>
                    <a:pt x="1968" y="6"/>
                  </a:lnTo>
                  <a:cubicBezTo>
                    <a:pt x="1956" y="6"/>
                    <a:pt x="1946" y="4"/>
                    <a:pt x="1937"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33;p40"/>
            <p:cNvSpPr/>
            <p:nvPr/>
          </p:nvSpPr>
          <p:spPr>
            <a:xfrm>
              <a:off x="2626845" y="583265"/>
              <a:ext cx="341576" cy="977548"/>
            </a:xfrm>
            <a:custGeom>
              <a:avLst/>
              <a:gdLst/>
              <a:ahLst/>
              <a:cxnLst/>
              <a:rect l="l" t="t" r="r" b="b"/>
              <a:pathLst>
                <a:path w="2295" h="6568" extrusionOk="0">
                  <a:moveTo>
                    <a:pt x="1748" y="0"/>
                  </a:moveTo>
                  <a:lnTo>
                    <a:pt x="0" y="6567"/>
                  </a:lnTo>
                  <a:cubicBezTo>
                    <a:pt x="1" y="6567"/>
                    <a:pt x="4" y="6565"/>
                    <a:pt x="4" y="6565"/>
                  </a:cubicBezTo>
                  <a:cubicBezTo>
                    <a:pt x="22" y="6547"/>
                    <a:pt x="47" y="6540"/>
                    <a:pt x="74" y="6537"/>
                  </a:cubicBezTo>
                  <a:lnTo>
                    <a:pt x="608" y="6555"/>
                  </a:lnTo>
                  <a:lnTo>
                    <a:pt x="2295" y="351"/>
                  </a:lnTo>
                  <a:lnTo>
                    <a:pt x="1901" y="330"/>
                  </a:lnTo>
                  <a:cubicBezTo>
                    <a:pt x="1861" y="328"/>
                    <a:pt x="1824" y="303"/>
                    <a:pt x="1811" y="266"/>
                  </a:cubicBezTo>
                  <a:cubicBezTo>
                    <a:pt x="1783" y="194"/>
                    <a:pt x="1759" y="101"/>
                    <a:pt x="1748" y="0"/>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34;p40"/>
            <p:cNvSpPr/>
            <p:nvPr/>
          </p:nvSpPr>
          <p:spPr>
            <a:xfrm>
              <a:off x="2916478" y="-284593"/>
              <a:ext cx="285466" cy="756082"/>
            </a:xfrm>
            <a:custGeom>
              <a:avLst/>
              <a:gdLst/>
              <a:ahLst/>
              <a:cxnLst/>
              <a:rect l="l" t="t" r="r" b="b"/>
              <a:pathLst>
                <a:path w="1918" h="5080" extrusionOk="0">
                  <a:moveTo>
                    <a:pt x="1351" y="1"/>
                  </a:moveTo>
                  <a:lnTo>
                    <a:pt x="0" y="5080"/>
                  </a:lnTo>
                  <a:cubicBezTo>
                    <a:pt x="64" y="5006"/>
                    <a:pt x="146" y="4939"/>
                    <a:pt x="248" y="4884"/>
                  </a:cubicBezTo>
                  <a:cubicBezTo>
                    <a:pt x="263" y="4875"/>
                    <a:pt x="278" y="4870"/>
                    <a:pt x="293" y="4870"/>
                  </a:cubicBezTo>
                  <a:cubicBezTo>
                    <a:pt x="295" y="4870"/>
                    <a:pt x="298" y="4870"/>
                    <a:pt x="300" y="4870"/>
                  </a:cubicBezTo>
                  <a:lnTo>
                    <a:pt x="700" y="4885"/>
                  </a:lnTo>
                  <a:lnTo>
                    <a:pt x="1918" y="363"/>
                  </a:lnTo>
                  <a:cubicBezTo>
                    <a:pt x="1850" y="273"/>
                    <a:pt x="1651" y="42"/>
                    <a:pt x="1371" y="3"/>
                  </a:cubicBezTo>
                  <a:cubicBezTo>
                    <a:pt x="1365" y="3"/>
                    <a:pt x="1357" y="1"/>
                    <a:pt x="1351" y="1"/>
                  </a:cubicBez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5;p40"/>
            <p:cNvSpPr/>
            <p:nvPr/>
          </p:nvSpPr>
          <p:spPr>
            <a:xfrm>
              <a:off x="1969739" y="3993376"/>
              <a:ext cx="826481" cy="69357"/>
            </a:xfrm>
            <a:custGeom>
              <a:avLst/>
              <a:gdLst/>
              <a:ahLst/>
              <a:cxnLst/>
              <a:rect l="l" t="t" r="r" b="b"/>
              <a:pathLst>
                <a:path w="5553" h="466" extrusionOk="0">
                  <a:moveTo>
                    <a:pt x="11" y="0"/>
                  </a:moveTo>
                  <a:cubicBezTo>
                    <a:pt x="0" y="165"/>
                    <a:pt x="49" y="329"/>
                    <a:pt x="81" y="413"/>
                  </a:cubicBezTo>
                  <a:lnTo>
                    <a:pt x="5423" y="466"/>
                  </a:lnTo>
                  <a:lnTo>
                    <a:pt x="5552" y="0"/>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6;p40"/>
            <p:cNvSpPr/>
            <p:nvPr/>
          </p:nvSpPr>
          <p:spPr>
            <a:xfrm>
              <a:off x="2268897" y="2921465"/>
              <a:ext cx="824844" cy="71738"/>
            </a:xfrm>
            <a:custGeom>
              <a:avLst/>
              <a:gdLst/>
              <a:ahLst/>
              <a:cxnLst/>
              <a:rect l="l" t="t" r="r" b="b"/>
              <a:pathLst>
                <a:path w="5542" h="482" extrusionOk="0">
                  <a:moveTo>
                    <a:pt x="5541" y="0"/>
                  </a:moveTo>
                  <a:lnTo>
                    <a:pt x="5541" y="1"/>
                  </a:lnTo>
                  <a:lnTo>
                    <a:pt x="5541" y="1"/>
                  </a:lnTo>
                  <a:lnTo>
                    <a:pt x="5541" y="0"/>
                  </a:lnTo>
                  <a:close/>
                  <a:moveTo>
                    <a:pt x="18" y="1"/>
                  </a:moveTo>
                  <a:cubicBezTo>
                    <a:pt x="1" y="143"/>
                    <a:pt x="36" y="258"/>
                    <a:pt x="61" y="322"/>
                  </a:cubicBezTo>
                  <a:cubicBezTo>
                    <a:pt x="3841" y="357"/>
                    <a:pt x="5026" y="421"/>
                    <a:pt x="5408" y="481"/>
                  </a:cubicBezTo>
                  <a:lnTo>
                    <a:pt x="5541"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7;p40"/>
            <p:cNvSpPr/>
            <p:nvPr/>
          </p:nvSpPr>
          <p:spPr>
            <a:xfrm>
              <a:off x="2598418" y="1660385"/>
              <a:ext cx="845383" cy="73227"/>
            </a:xfrm>
            <a:custGeom>
              <a:avLst/>
              <a:gdLst/>
              <a:ahLst/>
              <a:cxnLst/>
              <a:rect l="l" t="t" r="r" b="b"/>
              <a:pathLst>
                <a:path w="5680" h="492" extrusionOk="0">
                  <a:moveTo>
                    <a:pt x="49" y="1"/>
                  </a:moveTo>
                  <a:cubicBezTo>
                    <a:pt x="21" y="105"/>
                    <a:pt x="4" y="226"/>
                    <a:pt x="1" y="365"/>
                  </a:cubicBezTo>
                  <a:lnTo>
                    <a:pt x="5543" y="491"/>
                  </a:lnTo>
                  <a:lnTo>
                    <a:pt x="5679" y="1"/>
                  </a:ln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8;p40"/>
            <p:cNvSpPr/>
            <p:nvPr/>
          </p:nvSpPr>
          <p:spPr>
            <a:xfrm>
              <a:off x="2915585" y="557219"/>
              <a:ext cx="834369" cy="86324"/>
            </a:xfrm>
            <a:custGeom>
              <a:avLst/>
              <a:gdLst/>
              <a:ahLst/>
              <a:cxnLst/>
              <a:rect l="l" t="t" r="r" b="b"/>
              <a:pathLst>
                <a:path w="5606" h="580" extrusionOk="0">
                  <a:moveTo>
                    <a:pt x="2" y="0"/>
                  </a:moveTo>
                  <a:cubicBezTo>
                    <a:pt x="1" y="124"/>
                    <a:pt x="25" y="236"/>
                    <a:pt x="44" y="302"/>
                  </a:cubicBezTo>
                  <a:lnTo>
                    <a:pt x="5444" y="579"/>
                  </a:lnTo>
                  <a:lnTo>
                    <a:pt x="5606" y="0"/>
                  </a:lnTo>
                  <a:close/>
                </a:path>
              </a:pathLst>
            </a:custGeom>
            <a:solidFill>
              <a:srgbClr val="A1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9;p40"/>
            <p:cNvSpPr/>
            <p:nvPr/>
          </p:nvSpPr>
          <p:spPr>
            <a:xfrm>
              <a:off x="3058169" y="-810428"/>
              <a:ext cx="334135" cy="128742"/>
            </a:xfrm>
            <a:custGeom>
              <a:avLst/>
              <a:gdLst/>
              <a:ahLst/>
              <a:cxnLst/>
              <a:rect l="l" t="t" r="r" b="b"/>
              <a:pathLst>
                <a:path w="2245" h="865" extrusionOk="0">
                  <a:moveTo>
                    <a:pt x="2245" y="1"/>
                  </a:moveTo>
                  <a:lnTo>
                    <a:pt x="1825" y="40"/>
                  </a:lnTo>
                  <a:lnTo>
                    <a:pt x="131" y="199"/>
                  </a:lnTo>
                  <a:lnTo>
                    <a:pt x="1" y="865"/>
                  </a:lnTo>
                  <a:lnTo>
                    <a:pt x="2049" y="709"/>
                  </a:lnTo>
                  <a:lnTo>
                    <a:pt x="2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0;p40"/>
            <p:cNvSpPr/>
            <p:nvPr/>
          </p:nvSpPr>
          <p:spPr>
            <a:xfrm>
              <a:off x="3245403" y="-402173"/>
              <a:ext cx="276833" cy="250787"/>
            </a:xfrm>
            <a:custGeom>
              <a:avLst/>
              <a:gdLst/>
              <a:ahLst/>
              <a:cxnLst/>
              <a:rect l="l" t="t" r="r" b="b"/>
              <a:pathLst>
                <a:path w="1860" h="1685" extrusionOk="0">
                  <a:moveTo>
                    <a:pt x="1769" y="0"/>
                  </a:moveTo>
                  <a:cubicBezTo>
                    <a:pt x="1750" y="39"/>
                    <a:pt x="1729" y="80"/>
                    <a:pt x="1708" y="116"/>
                  </a:cubicBezTo>
                  <a:lnTo>
                    <a:pt x="1706" y="119"/>
                  </a:lnTo>
                  <a:cubicBezTo>
                    <a:pt x="1686" y="150"/>
                    <a:pt x="1660" y="195"/>
                    <a:pt x="1623" y="226"/>
                  </a:cubicBezTo>
                  <a:cubicBezTo>
                    <a:pt x="1523" y="322"/>
                    <a:pt x="1057" y="444"/>
                    <a:pt x="864" y="494"/>
                  </a:cubicBezTo>
                  <a:cubicBezTo>
                    <a:pt x="857" y="495"/>
                    <a:pt x="849" y="496"/>
                    <a:pt x="842" y="496"/>
                  </a:cubicBezTo>
                  <a:cubicBezTo>
                    <a:pt x="812" y="496"/>
                    <a:pt x="781" y="484"/>
                    <a:pt x="761" y="458"/>
                  </a:cubicBezTo>
                  <a:cubicBezTo>
                    <a:pt x="737" y="428"/>
                    <a:pt x="729" y="386"/>
                    <a:pt x="744" y="350"/>
                  </a:cubicBezTo>
                  <a:cubicBezTo>
                    <a:pt x="827" y="162"/>
                    <a:pt x="796" y="59"/>
                    <a:pt x="779" y="46"/>
                  </a:cubicBezTo>
                  <a:cubicBezTo>
                    <a:pt x="774" y="46"/>
                    <a:pt x="744" y="53"/>
                    <a:pt x="696" y="101"/>
                  </a:cubicBezTo>
                  <a:cubicBezTo>
                    <a:pt x="489" y="309"/>
                    <a:pt x="57" y="942"/>
                    <a:pt x="53" y="948"/>
                  </a:cubicBezTo>
                  <a:cubicBezTo>
                    <a:pt x="40" y="968"/>
                    <a:pt x="21" y="979"/>
                    <a:pt x="1" y="985"/>
                  </a:cubicBezTo>
                  <a:lnTo>
                    <a:pt x="57" y="1523"/>
                  </a:lnTo>
                  <a:lnTo>
                    <a:pt x="73" y="1678"/>
                  </a:lnTo>
                  <a:cubicBezTo>
                    <a:pt x="147" y="1681"/>
                    <a:pt x="256" y="1685"/>
                    <a:pt x="380" y="1685"/>
                  </a:cubicBezTo>
                  <a:cubicBezTo>
                    <a:pt x="571" y="1685"/>
                    <a:pt x="796" y="1677"/>
                    <a:pt x="979" y="1650"/>
                  </a:cubicBezTo>
                  <a:cubicBezTo>
                    <a:pt x="1103" y="1634"/>
                    <a:pt x="1206" y="1609"/>
                    <a:pt x="1300" y="1572"/>
                  </a:cubicBezTo>
                  <a:cubicBezTo>
                    <a:pt x="1530" y="1494"/>
                    <a:pt x="1687" y="1372"/>
                    <a:pt x="1776" y="1207"/>
                  </a:cubicBezTo>
                  <a:lnTo>
                    <a:pt x="1776" y="1207"/>
                  </a:lnTo>
                  <a:cubicBezTo>
                    <a:pt x="1685" y="1246"/>
                    <a:pt x="1604" y="1266"/>
                    <a:pt x="1587" y="1271"/>
                  </a:cubicBezTo>
                  <a:cubicBezTo>
                    <a:pt x="1580" y="1273"/>
                    <a:pt x="1571" y="1276"/>
                    <a:pt x="1564" y="1277"/>
                  </a:cubicBezTo>
                  <a:cubicBezTo>
                    <a:pt x="1516" y="1277"/>
                    <a:pt x="1476" y="1247"/>
                    <a:pt x="1462" y="1199"/>
                  </a:cubicBezTo>
                  <a:cubicBezTo>
                    <a:pt x="1448" y="1143"/>
                    <a:pt x="1481" y="1087"/>
                    <a:pt x="1536" y="1073"/>
                  </a:cubicBezTo>
                  <a:cubicBezTo>
                    <a:pt x="1635" y="1048"/>
                    <a:pt x="1789" y="989"/>
                    <a:pt x="1859" y="929"/>
                  </a:cubicBezTo>
                  <a:cubicBezTo>
                    <a:pt x="1859" y="872"/>
                    <a:pt x="1847" y="834"/>
                    <a:pt x="1838" y="817"/>
                  </a:cubicBezTo>
                  <a:cubicBezTo>
                    <a:pt x="1703" y="897"/>
                    <a:pt x="1576" y="933"/>
                    <a:pt x="1570" y="936"/>
                  </a:cubicBezTo>
                  <a:cubicBezTo>
                    <a:pt x="1559" y="939"/>
                    <a:pt x="1551" y="939"/>
                    <a:pt x="1540" y="939"/>
                  </a:cubicBezTo>
                  <a:cubicBezTo>
                    <a:pt x="1495" y="939"/>
                    <a:pt x="1455" y="911"/>
                    <a:pt x="1442" y="866"/>
                  </a:cubicBezTo>
                  <a:cubicBezTo>
                    <a:pt x="1441" y="856"/>
                    <a:pt x="1437" y="846"/>
                    <a:pt x="1437" y="838"/>
                  </a:cubicBezTo>
                  <a:cubicBezTo>
                    <a:pt x="1437" y="793"/>
                    <a:pt x="1467" y="751"/>
                    <a:pt x="1514" y="736"/>
                  </a:cubicBezTo>
                  <a:cubicBezTo>
                    <a:pt x="1514" y="736"/>
                    <a:pt x="1529" y="731"/>
                    <a:pt x="1554" y="724"/>
                  </a:cubicBezTo>
                  <a:cubicBezTo>
                    <a:pt x="1620" y="699"/>
                    <a:pt x="1749" y="645"/>
                    <a:pt x="1843" y="556"/>
                  </a:cubicBezTo>
                  <a:cubicBezTo>
                    <a:pt x="1840" y="538"/>
                    <a:pt x="1833" y="521"/>
                    <a:pt x="1827" y="506"/>
                  </a:cubicBezTo>
                  <a:cubicBezTo>
                    <a:pt x="1779" y="537"/>
                    <a:pt x="1726" y="564"/>
                    <a:pt x="1674" y="584"/>
                  </a:cubicBezTo>
                  <a:cubicBezTo>
                    <a:pt x="1573" y="626"/>
                    <a:pt x="1481" y="652"/>
                    <a:pt x="1450" y="658"/>
                  </a:cubicBezTo>
                  <a:cubicBezTo>
                    <a:pt x="1442" y="660"/>
                    <a:pt x="1432" y="663"/>
                    <a:pt x="1425" y="663"/>
                  </a:cubicBezTo>
                  <a:cubicBezTo>
                    <a:pt x="1379" y="663"/>
                    <a:pt x="1336" y="632"/>
                    <a:pt x="1326" y="584"/>
                  </a:cubicBezTo>
                  <a:cubicBezTo>
                    <a:pt x="1311" y="531"/>
                    <a:pt x="1344" y="474"/>
                    <a:pt x="1400" y="461"/>
                  </a:cubicBezTo>
                  <a:cubicBezTo>
                    <a:pt x="1524" y="427"/>
                    <a:pt x="1723" y="350"/>
                    <a:pt x="1773" y="282"/>
                  </a:cubicBezTo>
                  <a:cubicBezTo>
                    <a:pt x="1776" y="276"/>
                    <a:pt x="1783" y="273"/>
                    <a:pt x="1786" y="270"/>
                  </a:cubicBezTo>
                  <a:cubicBezTo>
                    <a:pt x="1810" y="176"/>
                    <a:pt x="1797" y="80"/>
                    <a:pt x="1769"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41;p40"/>
            <p:cNvSpPr/>
            <p:nvPr/>
          </p:nvSpPr>
          <p:spPr>
            <a:xfrm>
              <a:off x="3404805" y="-1131167"/>
              <a:ext cx="64148" cy="48669"/>
            </a:xfrm>
            <a:custGeom>
              <a:avLst/>
              <a:gdLst/>
              <a:ahLst/>
              <a:cxnLst/>
              <a:rect l="l" t="t" r="r" b="b"/>
              <a:pathLst>
                <a:path w="431" h="327" extrusionOk="0">
                  <a:moveTo>
                    <a:pt x="1" y="0"/>
                  </a:moveTo>
                  <a:lnTo>
                    <a:pt x="1" y="0"/>
                  </a:lnTo>
                  <a:cubicBezTo>
                    <a:pt x="2" y="6"/>
                    <a:pt x="5" y="20"/>
                    <a:pt x="7" y="35"/>
                  </a:cubicBezTo>
                  <a:lnTo>
                    <a:pt x="7" y="37"/>
                  </a:lnTo>
                  <a:cubicBezTo>
                    <a:pt x="17" y="41"/>
                    <a:pt x="26" y="43"/>
                    <a:pt x="33" y="48"/>
                  </a:cubicBezTo>
                  <a:lnTo>
                    <a:pt x="424" y="326"/>
                  </a:lnTo>
                  <a:cubicBezTo>
                    <a:pt x="429" y="234"/>
                    <a:pt x="431" y="118"/>
                    <a:pt x="413" y="9"/>
                  </a:cubicBezTo>
                  <a:cubicBezTo>
                    <a:pt x="368" y="13"/>
                    <a:pt x="312" y="16"/>
                    <a:pt x="247" y="16"/>
                  </a:cubicBezTo>
                  <a:cubicBezTo>
                    <a:pt x="175" y="16"/>
                    <a:pt x="92"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2;p40"/>
            <p:cNvSpPr/>
            <p:nvPr/>
          </p:nvSpPr>
          <p:spPr>
            <a:xfrm>
              <a:off x="2786694" y="-824716"/>
              <a:ext cx="759952" cy="535211"/>
            </a:xfrm>
            <a:custGeom>
              <a:avLst/>
              <a:gdLst/>
              <a:ahLst/>
              <a:cxnLst/>
              <a:rect l="l" t="t" r="r" b="b"/>
              <a:pathLst>
                <a:path w="5106" h="3596" extrusionOk="0">
                  <a:moveTo>
                    <a:pt x="5106" y="1"/>
                  </a:moveTo>
                  <a:lnTo>
                    <a:pt x="4289" y="77"/>
                  </a:lnTo>
                  <a:lnTo>
                    <a:pt x="4054" y="931"/>
                  </a:lnTo>
                  <a:cubicBezTo>
                    <a:pt x="4043" y="972"/>
                    <a:pt x="4006" y="1004"/>
                    <a:pt x="3961" y="1007"/>
                  </a:cubicBezTo>
                  <a:lnTo>
                    <a:pt x="1703" y="1179"/>
                  </a:lnTo>
                  <a:lnTo>
                    <a:pt x="1696" y="1179"/>
                  </a:lnTo>
                  <a:cubicBezTo>
                    <a:pt x="1665" y="1179"/>
                    <a:pt x="1638" y="1165"/>
                    <a:pt x="1619" y="1143"/>
                  </a:cubicBezTo>
                  <a:cubicBezTo>
                    <a:pt x="1597" y="1120"/>
                    <a:pt x="1588" y="1086"/>
                    <a:pt x="1594" y="1055"/>
                  </a:cubicBezTo>
                  <a:lnTo>
                    <a:pt x="1739" y="314"/>
                  </a:lnTo>
                  <a:lnTo>
                    <a:pt x="509" y="429"/>
                  </a:lnTo>
                  <a:lnTo>
                    <a:pt x="1" y="3515"/>
                  </a:lnTo>
                  <a:cubicBezTo>
                    <a:pt x="806" y="3465"/>
                    <a:pt x="1849" y="3387"/>
                    <a:pt x="2455" y="3283"/>
                  </a:cubicBezTo>
                  <a:cubicBezTo>
                    <a:pt x="2460" y="3282"/>
                    <a:pt x="2466" y="3281"/>
                    <a:pt x="2471" y="3281"/>
                  </a:cubicBezTo>
                  <a:cubicBezTo>
                    <a:pt x="2494" y="3281"/>
                    <a:pt x="2517" y="3290"/>
                    <a:pt x="2535" y="3304"/>
                  </a:cubicBezTo>
                  <a:cubicBezTo>
                    <a:pt x="2559" y="3322"/>
                    <a:pt x="2572" y="3350"/>
                    <a:pt x="2574" y="3378"/>
                  </a:cubicBezTo>
                  <a:lnTo>
                    <a:pt x="2590" y="3595"/>
                  </a:lnTo>
                  <a:lnTo>
                    <a:pt x="2954" y="3567"/>
                  </a:lnTo>
                  <a:cubicBezTo>
                    <a:pt x="2957" y="3567"/>
                    <a:pt x="2959" y="3567"/>
                    <a:pt x="2962" y="3567"/>
                  </a:cubicBezTo>
                  <a:cubicBezTo>
                    <a:pt x="2983" y="3567"/>
                    <a:pt x="3004" y="3575"/>
                    <a:pt x="3022" y="3586"/>
                  </a:cubicBezTo>
                  <a:cubicBezTo>
                    <a:pt x="3149" y="3403"/>
                    <a:pt x="3456" y="2969"/>
                    <a:pt x="3632" y="2795"/>
                  </a:cubicBezTo>
                  <a:cubicBezTo>
                    <a:pt x="3721" y="2705"/>
                    <a:pt x="3800" y="2680"/>
                    <a:pt x="3861" y="2680"/>
                  </a:cubicBezTo>
                  <a:cubicBezTo>
                    <a:pt x="3918" y="2680"/>
                    <a:pt x="3959" y="2702"/>
                    <a:pt x="3977" y="2714"/>
                  </a:cubicBezTo>
                  <a:cubicBezTo>
                    <a:pt x="4072" y="2779"/>
                    <a:pt x="4106" y="2917"/>
                    <a:pt x="4076" y="3083"/>
                  </a:cubicBezTo>
                  <a:cubicBezTo>
                    <a:pt x="4306" y="3018"/>
                    <a:pt x="4527" y="2946"/>
                    <a:pt x="4568" y="2912"/>
                  </a:cubicBezTo>
                  <a:cubicBezTo>
                    <a:pt x="4576" y="2906"/>
                    <a:pt x="4589" y="2888"/>
                    <a:pt x="4603" y="2864"/>
                  </a:cubicBezTo>
                  <a:lnTo>
                    <a:pt x="5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3;p40"/>
            <p:cNvSpPr/>
            <p:nvPr/>
          </p:nvSpPr>
          <p:spPr>
            <a:xfrm>
              <a:off x="3094336" y="-1364243"/>
              <a:ext cx="284126" cy="302582"/>
            </a:xfrm>
            <a:custGeom>
              <a:avLst/>
              <a:gdLst/>
              <a:ahLst/>
              <a:cxnLst/>
              <a:rect l="l" t="t" r="r" b="b"/>
              <a:pathLst>
                <a:path w="1909" h="2033" extrusionOk="0">
                  <a:moveTo>
                    <a:pt x="52" y="1"/>
                  </a:moveTo>
                  <a:cubicBezTo>
                    <a:pt x="39" y="50"/>
                    <a:pt x="26" y="117"/>
                    <a:pt x="20" y="195"/>
                  </a:cubicBezTo>
                  <a:cubicBezTo>
                    <a:pt x="0" y="474"/>
                    <a:pt x="91" y="920"/>
                    <a:pt x="589" y="1488"/>
                  </a:cubicBezTo>
                  <a:cubicBezTo>
                    <a:pt x="612" y="1513"/>
                    <a:pt x="618" y="1546"/>
                    <a:pt x="612" y="1577"/>
                  </a:cubicBezTo>
                  <a:cubicBezTo>
                    <a:pt x="618" y="1586"/>
                    <a:pt x="622" y="1594"/>
                    <a:pt x="624" y="1604"/>
                  </a:cubicBezTo>
                  <a:cubicBezTo>
                    <a:pt x="628" y="1614"/>
                    <a:pt x="645" y="1685"/>
                    <a:pt x="667" y="1805"/>
                  </a:cubicBezTo>
                  <a:cubicBezTo>
                    <a:pt x="685" y="1806"/>
                    <a:pt x="702" y="1812"/>
                    <a:pt x="717" y="1823"/>
                  </a:cubicBezTo>
                  <a:cubicBezTo>
                    <a:pt x="732" y="1836"/>
                    <a:pt x="996" y="2033"/>
                    <a:pt x="1389" y="2033"/>
                  </a:cubicBezTo>
                  <a:cubicBezTo>
                    <a:pt x="1543" y="2033"/>
                    <a:pt x="1718" y="2002"/>
                    <a:pt x="1905" y="1918"/>
                  </a:cubicBezTo>
                  <a:cubicBezTo>
                    <a:pt x="1909" y="1852"/>
                    <a:pt x="1909" y="1801"/>
                    <a:pt x="1908" y="1759"/>
                  </a:cubicBezTo>
                  <a:cubicBezTo>
                    <a:pt x="1904" y="1707"/>
                    <a:pt x="1897" y="1670"/>
                    <a:pt x="1890" y="1640"/>
                  </a:cubicBezTo>
                  <a:cubicBezTo>
                    <a:pt x="1882" y="1599"/>
                    <a:pt x="1880" y="1564"/>
                    <a:pt x="1884" y="1533"/>
                  </a:cubicBezTo>
                  <a:cubicBezTo>
                    <a:pt x="1572" y="1461"/>
                    <a:pt x="1193" y="1297"/>
                    <a:pt x="817" y="950"/>
                  </a:cubicBezTo>
                  <a:cubicBezTo>
                    <a:pt x="776" y="912"/>
                    <a:pt x="773" y="853"/>
                    <a:pt x="804" y="811"/>
                  </a:cubicBezTo>
                  <a:cubicBezTo>
                    <a:pt x="809" y="806"/>
                    <a:pt x="813" y="800"/>
                    <a:pt x="817" y="794"/>
                  </a:cubicBezTo>
                  <a:cubicBezTo>
                    <a:pt x="628" y="629"/>
                    <a:pt x="351" y="337"/>
                    <a:pt x="5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4;p40"/>
            <p:cNvSpPr/>
            <p:nvPr/>
          </p:nvSpPr>
          <p:spPr>
            <a:xfrm>
              <a:off x="3124847" y="224125"/>
              <a:ext cx="62362" cy="48074"/>
            </a:xfrm>
            <a:custGeom>
              <a:avLst/>
              <a:gdLst/>
              <a:ahLst/>
              <a:cxnLst/>
              <a:rect l="l" t="t" r="r" b="b"/>
              <a:pathLst>
                <a:path w="419" h="323" extrusionOk="0">
                  <a:moveTo>
                    <a:pt x="418" y="1"/>
                  </a:moveTo>
                  <a:lnTo>
                    <a:pt x="33" y="24"/>
                  </a:lnTo>
                  <a:cubicBezTo>
                    <a:pt x="33" y="29"/>
                    <a:pt x="35" y="34"/>
                    <a:pt x="34" y="39"/>
                  </a:cubicBezTo>
                  <a:lnTo>
                    <a:pt x="1" y="323"/>
                  </a:lnTo>
                  <a:cubicBezTo>
                    <a:pt x="84" y="322"/>
                    <a:pt x="232" y="313"/>
                    <a:pt x="401" y="290"/>
                  </a:cubicBezTo>
                  <a:lnTo>
                    <a:pt x="418"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5;p40"/>
            <p:cNvSpPr/>
            <p:nvPr/>
          </p:nvSpPr>
          <p:spPr>
            <a:xfrm>
              <a:off x="3403912" y="-695825"/>
              <a:ext cx="161337" cy="862052"/>
            </a:xfrm>
            <a:custGeom>
              <a:avLst/>
              <a:gdLst/>
              <a:ahLst/>
              <a:cxnLst/>
              <a:rect l="l" t="t" r="r" b="b"/>
              <a:pathLst>
                <a:path w="1084" h="5792" extrusionOk="0">
                  <a:moveTo>
                    <a:pt x="1017" y="0"/>
                  </a:moveTo>
                  <a:lnTo>
                    <a:pt x="731" y="1629"/>
                  </a:lnTo>
                  <a:cubicBezTo>
                    <a:pt x="750" y="1635"/>
                    <a:pt x="768" y="1646"/>
                    <a:pt x="782" y="1665"/>
                  </a:cubicBezTo>
                  <a:cubicBezTo>
                    <a:pt x="792" y="1679"/>
                    <a:pt x="1018" y="2007"/>
                    <a:pt x="916" y="2323"/>
                  </a:cubicBezTo>
                  <a:cubicBezTo>
                    <a:pt x="961" y="2400"/>
                    <a:pt x="1027" y="2551"/>
                    <a:pt x="966" y="2713"/>
                  </a:cubicBezTo>
                  <a:cubicBezTo>
                    <a:pt x="986" y="2758"/>
                    <a:pt x="1004" y="2831"/>
                    <a:pt x="1000" y="2927"/>
                  </a:cubicBezTo>
                  <a:cubicBezTo>
                    <a:pt x="1001" y="2941"/>
                    <a:pt x="1001" y="2954"/>
                    <a:pt x="997" y="2968"/>
                  </a:cubicBezTo>
                  <a:cubicBezTo>
                    <a:pt x="990" y="3045"/>
                    <a:pt x="966" y="3133"/>
                    <a:pt x="918" y="3234"/>
                  </a:cubicBezTo>
                  <a:cubicBezTo>
                    <a:pt x="815" y="3452"/>
                    <a:pt x="628" y="3610"/>
                    <a:pt x="365" y="3712"/>
                  </a:cubicBezTo>
                  <a:lnTo>
                    <a:pt x="1" y="5791"/>
                  </a:lnTo>
                  <a:cubicBezTo>
                    <a:pt x="123" y="5788"/>
                    <a:pt x="548" y="5773"/>
                    <a:pt x="1084" y="5758"/>
                  </a:cubicBezTo>
                  <a:cubicBezTo>
                    <a:pt x="1060" y="4301"/>
                    <a:pt x="1037" y="2431"/>
                    <a:pt x="1025" y="988"/>
                  </a:cubicBezTo>
                  <a:cubicBezTo>
                    <a:pt x="1021" y="610"/>
                    <a:pt x="1018" y="286"/>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6;p40"/>
            <p:cNvSpPr/>
            <p:nvPr/>
          </p:nvSpPr>
          <p:spPr>
            <a:xfrm>
              <a:off x="3174111" y="-262119"/>
              <a:ext cx="55962" cy="159998"/>
            </a:xfrm>
            <a:custGeom>
              <a:avLst/>
              <a:gdLst/>
              <a:ahLst/>
              <a:cxnLst/>
              <a:rect l="l" t="t" r="r" b="b"/>
              <a:pathLst>
                <a:path w="376" h="1075" extrusionOk="0">
                  <a:moveTo>
                    <a:pt x="266" y="1"/>
                  </a:moveTo>
                  <a:lnTo>
                    <a:pt x="1" y="21"/>
                  </a:lnTo>
                  <a:lnTo>
                    <a:pt x="46" y="677"/>
                  </a:lnTo>
                  <a:lnTo>
                    <a:pt x="76" y="1074"/>
                  </a:lnTo>
                  <a:cubicBezTo>
                    <a:pt x="140" y="1070"/>
                    <a:pt x="256" y="1055"/>
                    <a:pt x="375" y="1042"/>
                  </a:cubicBezTo>
                  <a:lnTo>
                    <a:pt x="360" y="891"/>
                  </a:lnTo>
                  <a:cubicBezTo>
                    <a:pt x="349" y="872"/>
                    <a:pt x="341" y="852"/>
                    <a:pt x="343" y="830"/>
                  </a:cubicBezTo>
                  <a:cubicBezTo>
                    <a:pt x="343" y="820"/>
                    <a:pt x="347" y="813"/>
                    <a:pt x="351" y="802"/>
                  </a:cubicBezTo>
                  <a:lnTo>
                    <a:pt x="333" y="627"/>
                  </a:lnTo>
                  <a:lnTo>
                    <a:pt x="266" y="1"/>
                  </a:ln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7;p40"/>
            <p:cNvSpPr/>
            <p:nvPr/>
          </p:nvSpPr>
          <p:spPr>
            <a:xfrm>
              <a:off x="3592933" y="-1119558"/>
              <a:ext cx="996599" cy="674074"/>
            </a:xfrm>
            <a:custGeom>
              <a:avLst/>
              <a:gdLst/>
              <a:ahLst/>
              <a:cxnLst/>
              <a:rect l="l" t="t" r="r" b="b"/>
              <a:pathLst>
                <a:path w="6696" h="4529" extrusionOk="0">
                  <a:moveTo>
                    <a:pt x="3" y="1"/>
                  </a:moveTo>
                  <a:cubicBezTo>
                    <a:pt x="3" y="13"/>
                    <a:pt x="1" y="23"/>
                    <a:pt x="1" y="32"/>
                  </a:cubicBezTo>
                  <a:cubicBezTo>
                    <a:pt x="4" y="41"/>
                    <a:pt x="11" y="48"/>
                    <a:pt x="16" y="59"/>
                  </a:cubicBezTo>
                  <a:cubicBezTo>
                    <a:pt x="24" y="88"/>
                    <a:pt x="933" y="2873"/>
                    <a:pt x="3069" y="4055"/>
                  </a:cubicBezTo>
                  <a:cubicBezTo>
                    <a:pt x="3142" y="4094"/>
                    <a:pt x="3215" y="4133"/>
                    <a:pt x="3289" y="4167"/>
                  </a:cubicBezTo>
                  <a:cubicBezTo>
                    <a:pt x="3609" y="4322"/>
                    <a:pt x="3939" y="4441"/>
                    <a:pt x="4275" y="4529"/>
                  </a:cubicBezTo>
                  <a:cubicBezTo>
                    <a:pt x="5342" y="4088"/>
                    <a:pt x="6425" y="3556"/>
                    <a:pt x="6667" y="3437"/>
                  </a:cubicBezTo>
                  <a:cubicBezTo>
                    <a:pt x="6696" y="3146"/>
                    <a:pt x="6640" y="2857"/>
                    <a:pt x="6557" y="2605"/>
                  </a:cubicBezTo>
                  <a:cubicBezTo>
                    <a:pt x="6450" y="2282"/>
                    <a:pt x="6296" y="2022"/>
                    <a:pt x="6222" y="1906"/>
                  </a:cubicBezTo>
                  <a:lnTo>
                    <a:pt x="2766" y="3255"/>
                  </a:lnTo>
                  <a:cubicBezTo>
                    <a:pt x="2754" y="3260"/>
                    <a:pt x="2741" y="3262"/>
                    <a:pt x="2729" y="3262"/>
                  </a:cubicBezTo>
                  <a:cubicBezTo>
                    <a:pt x="2703" y="3262"/>
                    <a:pt x="2678" y="3253"/>
                    <a:pt x="2658" y="3235"/>
                  </a:cubicBezTo>
                  <a:cubicBezTo>
                    <a:pt x="2333" y="2939"/>
                    <a:pt x="1214" y="1866"/>
                    <a:pt x="397" y="487"/>
                  </a:cubicBezTo>
                  <a:cubicBezTo>
                    <a:pt x="241" y="225"/>
                    <a:pt x="102" y="8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8;p40"/>
            <p:cNvSpPr/>
            <p:nvPr/>
          </p:nvSpPr>
          <p:spPr>
            <a:xfrm>
              <a:off x="4920094" y="-738243"/>
              <a:ext cx="1935" cy="2977"/>
            </a:xfrm>
            <a:custGeom>
              <a:avLst/>
              <a:gdLst/>
              <a:ahLst/>
              <a:cxnLst/>
              <a:rect l="l" t="t" r="r" b="b"/>
              <a:pathLst>
                <a:path w="13" h="20" extrusionOk="0">
                  <a:moveTo>
                    <a:pt x="12" y="1"/>
                  </a:moveTo>
                  <a:lnTo>
                    <a:pt x="12" y="1"/>
                  </a:lnTo>
                  <a:cubicBezTo>
                    <a:pt x="8" y="5"/>
                    <a:pt x="4" y="10"/>
                    <a:pt x="1" y="16"/>
                  </a:cubicBezTo>
                  <a:cubicBezTo>
                    <a:pt x="3" y="17"/>
                    <a:pt x="4" y="19"/>
                    <a:pt x="7" y="20"/>
                  </a:cubicBezTo>
                  <a:cubicBezTo>
                    <a:pt x="8" y="15"/>
                    <a:pt x="9" y="8"/>
                    <a:pt x="12"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9;p40"/>
            <p:cNvSpPr/>
            <p:nvPr/>
          </p:nvSpPr>
          <p:spPr>
            <a:xfrm>
              <a:off x="4875295" y="-828883"/>
              <a:ext cx="52390" cy="42864"/>
            </a:xfrm>
            <a:custGeom>
              <a:avLst/>
              <a:gdLst/>
              <a:ahLst/>
              <a:cxnLst/>
              <a:rect l="l" t="t" r="r" b="b"/>
              <a:pathLst>
                <a:path w="352" h="288" extrusionOk="0">
                  <a:moveTo>
                    <a:pt x="352" y="1"/>
                  </a:moveTo>
                  <a:cubicBezTo>
                    <a:pt x="338" y="3"/>
                    <a:pt x="325" y="5"/>
                    <a:pt x="310" y="8"/>
                  </a:cubicBezTo>
                  <a:cubicBezTo>
                    <a:pt x="297" y="10"/>
                    <a:pt x="281" y="14"/>
                    <a:pt x="266" y="17"/>
                  </a:cubicBezTo>
                  <a:cubicBezTo>
                    <a:pt x="240" y="22"/>
                    <a:pt x="215" y="29"/>
                    <a:pt x="190" y="34"/>
                  </a:cubicBezTo>
                  <a:cubicBezTo>
                    <a:pt x="177" y="37"/>
                    <a:pt x="162" y="40"/>
                    <a:pt x="149" y="45"/>
                  </a:cubicBezTo>
                  <a:cubicBezTo>
                    <a:pt x="123" y="51"/>
                    <a:pt x="99" y="57"/>
                    <a:pt x="73" y="63"/>
                  </a:cubicBezTo>
                  <a:cubicBezTo>
                    <a:pt x="59" y="66"/>
                    <a:pt x="48" y="71"/>
                    <a:pt x="36" y="74"/>
                  </a:cubicBezTo>
                  <a:cubicBezTo>
                    <a:pt x="24" y="77"/>
                    <a:pt x="13" y="80"/>
                    <a:pt x="3" y="83"/>
                  </a:cubicBezTo>
                  <a:cubicBezTo>
                    <a:pt x="2" y="100"/>
                    <a:pt x="1" y="119"/>
                    <a:pt x="1" y="136"/>
                  </a:cubicBezTo>
                  <a:cubicBezTo>
                    <a:pt x="1" y="187"/>
                    <a:pt x="11" y="238"/>
                    <a:pt x="27" y="287"/>
                  </a:cubicBezTo>
                  <a:lnTo>
                    <a:pt x="81" y="281"/>
                  </a:lnTo>
                  <a:cubicBezTo>
                    <a:pt x="144" y="274"/>
                    <a:pt x="192" y="269"/>
                    <a:pt x="230" y="269"/>
                  </a:cubicBezTo>
                  <a:cubicBezTo>
                    <a:pt x="261" y="269"/>
                    <a:pt x="286" y="272"/>
                    <a:pt x="307" y="281"/>
                  </a:cubicBezTo>
                  <a:cubicBezTo>
                    <a:pt x="294" y="250"/>
                    <a:pt x="286" y="216"/>
                    <a:pt x="286" y="181"/>
                  </a:cubicBezTo>
                  <a:cubicBezTo>
                    <a:pt x="286" y="113"/>
                    <a:pt x="310" y="52"/>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50;p40"/>
            <p:cNvSpPr/>
            <p:nvPr/>
          </p:nvSpPr>
          <p:spPr>
            <a:xfrm>
              <a:off x="3215636" y="216088"/>
              <a:ext cx="113115" cy="45841"/>
            </a:xfrm>
            <a:custGeom>
              <a:avLst/>
              <a:gdLst/>
              <a:ahLst/>
              <a:cxnLst/>
              <a:rect l="l" t="t" r="r" b="b"/>
              <a:pathLst>
                <a:path w="760" h="308" extrusionOk="0">
                  <a:moveTo>
                    <a:pt x="760" y="1"/>
                  </a:moveTo>
                  <a:lnTo>
                    <a:pt x="16" y="43"/>
                  </a:lnTo>
                  <a:lnTo>
                    <a:pt x="1" y="308"/>
                  </a:lnTo>
                  <a:cubicBezTo>
                    <a:pt x="101" y="287"/>
                    <a:pt x="201" y="261"/>
                    <a:pt x="294" y="227"/>
                  </a:cubicBezTo>
                  <a:cubicBezTo>
                    <a:pt x="487" y="157"/>
                    <a:pt x="642" y="75"/>
                    <a:pt x="760" y="1"/>
                  </a:cubicBezTo>
                  <a:close/>
                </a:path>
              </a:pathLst>
            </a:custGeom>
            <a:solidFill>
              <a:srgbClr val="DA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51;p40"/>
            <p:cNvSpPr/>
            <p:nvPr/>
          </p:nvSpPr>
          <p:spPr>
            <a:xfrm>
              <a:off x="4564081" y="-915059"/>
              <a:ext cx="430133" cy="239029"/>
            </a:xfrm>
            <a:custGeom>
              <a:avLst/>
              <a:gdLst/>
              <a:ahLst/>
              <a:cxnLst/>
              <a:rect l="l" t="t" r="r" b="b"/>
              <a:pathLst>
                <a:path w="2890" h="1606" extrusionOk="0">
                  <a:moveTo>
                    <a:pt x="1336" y="0"/>
                  </a:moveTo>
                  <a:cubicBezTo>
                    <a:pt x="1235" y="0"/>
                    <a:pt x="1144" y="7"/>
                    <a:pt x="1071" y="23"/>
                  </a:cubicBezTo>
                  <a:cubicBezTo>
                    <a:pt x="709" y="101"/>
                    <a:pt x="126" y="539"/>
                    <a:pt x="0" y="637"/>
                  </a:cubicBezTo>
                  <a:cubicBezTo>
                    <a:pt x="77" y="781"/>
                    <a:pt x="165" y="966"/>
                    <a:pt x="232" y="1180"/>
                  </a:cubicBezTo>
                  <a:cubicBezTo>
                    <a:pt x="267" y="1286"/>
                    <a:pt x="297" y="1395"/>
                    <a:pt x="319" y="1511"/>
                  </a:cubicBezTo>
                  <a:cubicBezTo>
                    <a:pt x="399" y="1534"/>
                    <a:pt x="676" y="1605"/>
                    <a:pt x="980" y="1605"/>
                  </a:cubicBezTo>
                  <a:cubicBezTo>
                    <a:pt x="1092" y="1605"/>
                    <a:pt x="1208" y="1596"/>
                    <a:pt x="1318" y="1570"/>
                  </a:cubicBezTo>
                  <a:cubicBezTo>
                    <a:pt x="1656" y="1496"/>
                    <a:pt x="1995" y="1296"/>
                    <a:pt x="2167" y="1142"/>
                  </a:cubicBezTo>
                  <a:cubicBezTo>
                    <a:pt x="2209" y="1102"/>
                    <a:pt x="2231" y="1076"/>
                    <a:pt x="2244" y="1059"/>
                  </a:cubicBezTo>
                  <a:cubicBezTo>
                    <a:pt x="2227" y="1059"/>
                    <a:pt x="2212" y="1060"/>
                    <a:pt x="2195" y="1063"/>
                  </a:cubicBezTo>
                  <a:lnTo>
                    <a:pt x="2086" y="1076"/>
                  </a:lnTo>
                  <a:cubicBezTo>
                    <a:pt x="2065" y="1079"/>
                    <a:pt x="2057" y="1079"/>
                    <a:pt x="2050" y="1079"/>
                  </a:cubicBezTo>
                  <a:lnTo>
                    <a:pt x="2046" y="1079"/>
                  </a:lnTo>
                  <a:cubicBezTo>
                    <a:pt x="1888" y="1103"/>
                    <a:pt x="1836" y="1141"/>
                    <a:pt x="1825" y="1152"/>
                  </a:cubicBezTo>
                  <a:cubicBezTo>
                    <a:pt x="1810" y="1191"/>
                    <a:pt x="1772" y="1216"/>
                    <a:pt x="1731" y="1216"/>
                  </a:cubicBezTo>
                  <a:cubicBezTo>
                    <a:pt x="1725" y="1216"/>
                    <a:pt x="1719" y="1215"/>
                    <a:pt x="1713" y="1214"/>
                  </a:cubicBezTo>
                  <a:cubicBezTo>
                    <a:pt x="1656" y="1205"/>
                    <a:pt x="1618" y="1152"/>
                    <a:pt x="1629" y="1095"/>
                  </a:cubicBezTo>
                  <a:cubicBezTo>
                    <a:pt x="1629" y="1090"/>
                    <a:pt x="1631" y="1086"/>
                    <a:pt x="1631" y="1083"/>
                  </a:cubicBezTo>
                  <a:cubicBezTo>
                    <a:pt x="1589" y="1032"/>
                    <a:pt x="1568" y="959"/>
                    <a:pt x="1579" y="878"/>
                  </a:cubicBezTo>
                  <a:cubicBezTo>
                    <a:pt x="1591" y="758"/>
                    <a:pt x="1662" y="642"/>
                    <a:pt x="1765" y="569"/>
                  </a:cubicBezTo>
                  <a:cubicBezTo>
                    <a:pt x="1818" y="533"/>
                    <a:pt x="1909" y="502"/>
                    <a:pt x="1972" y="481"/>
                  </a:cubicBezTo>
                  <a:cubicBezTo>
                    <a:pt x="2094" y="443"/>
                    <a:pt x="2250" y="404"/>
                    <a:pt x="2404" y="376"/>
                  </a:cubicBezTo>
                  <a:cubicBezTo>
                    <a:pt x="2555" y="345"/>
                    <a:pt x="2702" y="321"/>
                    <a:pt x="2797" y="313"/>
                  </a:cubicBezTo>
                  <a:cubicBezTo>
                    <a:pt x="2826" y="312"/>
                    <a:pt x="2849" y="309"/>
                    <a:pt x="2868" y="309"/>
                  </a:cubicBezTo>
                  <a:cubicBezTo>
                    <a:pt x="2883" y="309"/>
                    <a:pt x="2889" y="306"/>
                    <a:pt x="2889" y="306"/>
                  </a:cubicBezTo>
                  <a:cubicBezTo>
                    <a:pt x="2885" y="303"/>
                    <a:pt x="2867" y="264"/>
                    <a:pt x="2812" y="240"/>
                  </a:cubicBezTo>
                  <a:cubicBezTo>
                    <a:pt x="2806" y="236"/>
                    <a:pt x="2736" y="214"/>
                    <a:pt x="2420" y="198"/>
                  </a:cubicBezTo>
                  <a:cubicBezTo>
                    <a:pt x="2391" y="196"/>
                    <a:pt x="2363" y="196"/>
                    <a:pt x="2331" y="194"/>
                  </a:cubicBezTo>
                  <a:cubicBezTo>
                    <a:pt x="2047" y="180"/>
                    <a:pt x="1749" y="180"/>
                    <a:pt x="1745" y="180"/>
                  </a:cubicBezTo>
                  <a:cubicBezTo>
                    <a:pt x="1688" y="180"/>
                    <a:pt x="1643" y="136"/>
                    <a:pt x="1643" y="78"/>
                  </a:cubicBezTo>
                  <a:cubicBezTo>
                    <a:pt x="1643" y="54"/>
                    <a:pt x="1650" y="36"/>
                    <a:pt x="1664" y="19"/>
                  </a:cubicBezTo>
                  <a:cubicBezTo>
                    <a:pt x="1552" y="7"/>
                    <a:pt x="1439" y="0"/>
                    <a:pt x="1336"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2;p40"/>
            <p:cNvSpPr/>
            <p:nvPr/>
          </p:nvSpPr>
          <p:spPr>
            <a:xfrm>
              <a:off x="2700518" y="-131739"/>
              <a:ext cx="724678" cy="353632"/>
            </a:xfrm>
            <a:custGeom>
              <a:avLst/>
              <a:gdLst/>
              <a:ahLst/>
              <a:cxnLst/>
              <a:rect l="l" t="t" r="r" b="b"/>
              <a:pathLst>
                <a:path w="4869" h="2376" extrusionOk="0">
                  <a:moveTo>
                    <a:pt x="4868" y="0"/>
                  </a:moveTo>
                  <a:lnTo>
                    <a:pt x="4868" y="0"/>
                  </a:lnTo>
                  <a:cubicBezTo>
                    <a:pt x="4806" y="17"/>
                    <a:pt x="4739" y="28"/>
                    <a:pt x="4669" y="39"/>
                  </a:cubicBezTo>
                  <a:cubicBezTo>
                    <a:pt x="4472" y="66"/>
                    <a:pt x="4234" y="74"/>
                    <a:pt x="4035" y="74"/>
                  </a:cubicBezTo>
                  <a:cubicBezTo>
                    <a:pt x="3925" y="74"/>
                    <a:pt x="3828" y="73"/>
                    <a:pt x="3755" y="70"/>
                  </a:cubicBezTo>
                  <a:lnTo>
                    <a:pt x="3755" y="70"/>
                  </a:lnTo>
                  <a:lnTo>
                    <a:pt x="3773" y="245"/>
                  </a:lnTo>
                  <a:cubicBezTo>
                    <a:pt x="3779" y="299"/>
                    <a:pt x="3740" y="350"/>
                    <a:pt x="3684" y="358"/>
                  </a:cubicBezTo>
                  <a:cubicBezTo>
                    <a:pt x="3479" y="385"/>
                    <a:pt x="3353" y="402"/>
                    <a:pt x="3273" y="406"/>
                  </a:cubicBezTo>
                  <a:lnTo>
                    <a:pt x="3291" y="687"/>
                  </a:lnTo>
                  <a:cubicBezTo>
                    <a:pt x="3296" y="741"/>
                    <a:pt x="3255" y="788"/>
                    <a:pt x="3202" y="797"/>
                  </a:cubicBezTo>
                  <a:cubicBezTo>
                    <a:pt x="3112" y="811"/>
                    <a:pt x="1951" y="973"/>
                    <a:pt x="730" y="973"/>
                  </a:cubicBezTo>
                  <a:cubicBezTo>
                    <a:pt x="563" y="973"/>
                    <a:pt x="397" y="969"/>
                    <a:pt x="233" y="962"/>
                  </a:cubicBezTo>
                  <a:lnTo>
                    <a:pt x="1" y="2375"/>
                  </a:lnTo>
                  <a:lnTo>
                    <a:pt x="382" y="2353"/>
                  </a:lnTo>
                  <a:lnTo>
                    <a:pt x="4498" y="2114"/>
                  </a:lnTo>
                  <a:lnTo>
                    <a:pt x="4791" y="431"/>
                  </a:lnTo>
                  <a:lnTo>
                    <a:pt x="4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3;p40"/>
            <p:cNvSpPr/>
            <p:nvPr/>
          </p:nvSpPr>
          <p:spPr>
            <a:xfrm>
              <a:off x="4829007" y="-805516"/>
              <a:ext cx="19349" cy="30065"/>
            </a:xfrm>
            <a:custGeom>
              <a:avLst/>
              <a:gdLst/>
              <a:ahLst/>
              <a:cxnLst/>
              <a:rect l="l" t="t" r="r" b="b"/>
              <a:pathLst>
                <a:path w="130" h="202" extrusionOk="0">
                  <a:moveTo>
                    <a:pt x="106" y="0"/>
                  </a:moveTo>
                  <a:cubicBezTo>
                    <a:pt x="105" y="2"/>
                    <a:pt x="104" y="2"/>
                    <a:pt x="102" y="3"/>
                  </a:cubicBezTo>
                  <a:cubicBezTo>
                    <a:pt x="37" y="50"/>
                    <a:pt x="9" y="118"/>
                    <a:pt x="2" y="166"/>
                  </a:cubicBezTo>
                  <a:cubicBezTo>
                    <a:pt x="1" y="181"/>
                    <a:pt x="1" y="193"/>
                    <a:pt x="4" y="201"/>
                  </a:cubicBezTo>
                  <a:cubicBezTo>
                    <a:pt x="37" y="185"/>
                    <a:pt x="79" y="171"/>
                    <a:pt x="130" y="158"/>
                  </a:cubicBezTo>
                  <a:cubicBezTo>
                    <a:pt x="116" y="106"/>
                    <a:pt x="109" y="54"/>
                    <a:pt x="106"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4;p40"/>
            <p:cNvSpPr/>
            <p:nvPr/>
          </p:nvSpPr>
          <p:spPr>
            <a:xfrm>
              <a:off x="3246743" y="-1427945"/>
              <a:ext cx="366878" cy="318507"/>
            </a:xfrm>
            <a:custGeom>
              <a:avLst/>
              <a:gdLst/>
              <a:ahLst/>
              <a:cxnLst/>
              <a:rect l="l" t="t" r="r" b="b"/>
              <a:pathLst>
                <a:path w="2465" h="2140" extrusionOk="0">
                  <a:moveTo>
                    <a:pt x="2437" y="1"/>
                  </a:moveTo>
                  <a:lnTo>
                    <a:pt x="2437" y="1"/>
                  </a:lnTo>
                  <a:cubicBezTo>
                    <a:pt x="2418" y="40"/>
                    <a:pt x="2397" y="79"/>
                    <a:pt x="2375" y="115"/>
                  </a:cubicBezTo>
                  <a:lnTo>
                    <a:pt x="2245" y="363"/>
                  </a:lnTo>
                  <a:cubicBezTo>
                    <a:pt x="2269" y="608"/>
                    <a:pt x="2194" y="965"/>
                    <a:pt x="1966" y="1213"/>
                  </a:cubicBezTo>
                  <a:cubicBezTo>
                    <a:pt x="1811" y="1380"/>
                    <a:pt x="1607" y="1470"/>
                    <a:pt x="1378" y="1470"/>
                  </a:cubicBezTo>
                  <a:cubicBezTo>
                    <a:pt x="1358" y="1470"/>
                    <a:pt x="1338" y="1469"/>
                    <a:pt x="1318" y="1468"/>
                  </a:cubicBezTo>
                  <a:cubicBezTo>
                    <a:pt x="829" y="1437"/>
                    <a:pt x="398" y="1125"/>
                    <a:pt x="185" y="944"/>
                  </a:cubicBezTo>
                  <a:cubicBezTo>
                    <a:pt x="137" y="1072"/>
                    <a:pt x="58" y="1202"/>
                    <a:pt x="1" y="1284"/>
                  </a:cubicBezTo>
                  <a:cubicBezTo>
                    <a:pt x="361" y="1595"/>
                    <a:pt x="715" y="1724"/>
                    <a:pt x="995" y="1775"/>
                  </a:cubicBezTo>
                  <a:cubicBezTo>
                    <a:pt x="1008" y="1769"/>
                    <a:pt x="1022" y="1766"/>
                    <a:pt x="1035" y="1766"/>
                  </a:cubicBezTo>
                  <a:cubicBezTo>
                    <a:pt x="1058" y="1766"/>
                    <a:pt x="1081" y="1775"/>
                    <a:pt x="1100" y="1790"/>
                  </a:cubicBezTo>
                  <a:cubicBezTo>
                    <a:pt x="1177" y="1799"/>
                    <a:pt x="1247" y="1803"/>
                    <a:pt x="1307" y="1803"/>
                  </a:cubicBezTo>
                  <a:cubicBezTo>
                    <a:pt x="1455" y="1803"/>
                    <a:pt x="1547" y="1783"/>
                    <a:pt x="1559" y="1780"/>
                  </a:cubicBezTo>
                  <a:cubicBezTo>
                    <a:pt x="1567" y="1779"/>
                    <a:pt x="1574" y="1777"/>
                    <a:pt x="1583" y="1777"/>
                  </a:cubicBezTo>
                  <a:cubicBezTo>
                    <a:pt x="1617" y="1777"/>
                    <a:pt x="1652" y="1796"/>
                    <a:pt x="1671" y="1828"/>
                  </a:cubicBezTo>
                  <a:lnTo>
                    <a:pt x="1856" y="2139"/>
                  </a:lnTo>
                  <a:cubicBezTo>
                    <a:pt x="1942" y="2103"/>
                    <a:pt x="2054" y="2055"/>
                    <a:pt x="2125" y="2026"/>
                  </a:cubicBezTo>
                  <a:cubicBezTo>
                    <a:pt x="2126" y="1930"/>
                    <a:pt x="2108" y="1699"/>
                    <a:pt x="2087" y="1504"/>
                  </a:cubicBezTo>
                  <a:cubicBezTo>
                    <a:pt x="2084" y="1475"/>
                    <a:pt x="2094" y="1445"/>
                    <a:pt x="2114" y="1424"/>
                  </a:cubicBezTo>
                  <a:cubicBezTo>
                    <a:pt x="2450" y="1048"/>
                    <a:pt x="2464" y="395"/>
                    <a:pt x="2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5;p40"/>
            <p:cNvSpPr/>
            <p:nvPr/>
          </p:nvSpPr>
          <p:spPr>
            <a:xfrm>
              <a:off x="3249273" y="-1331946"/>
              <a:ext cx="8335" cy="4614"/>
            </a:xfrm>
            <a:custGeom>
              <a:avLst/>
              <a:gdLst/>
              <a:ahLst/>
              <a:cxnLst/>
              <a:rect l="l" t="t" r="r" b="b"/>
              <a:pathLst>
                <a:path w="56" h="31" extrusionOk="0">
                  <a:moveTo>
                    <a:pt x="1" y="0"/>
                  </a:moveTo>
                  <a:cubicBezTo>
                    <a:pt x="13" y="12"/>
                    <a:pt x="23" y="20"/>
                    <a:pt x="34" y="30"/>
                  </a:cubicBezTo>
                  <a:cubicBezTo>
                    <a:pt x="40" y="23"/>
                    <a:pt x="46" y="16"/>
                    <a:pt x="56" y="11"/>
                  </a:cubicBezTo>
                  <a:cubicBezTo>
                    <a:pt x="35" y="7"/>
                    <a:pt x="19" y="4"/>
                    <a:pt x="1" y="0"/>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6;p40"/>
            <p:cNvSpPr/>
            <p:nvPr/>
          </p:nvSpPr>
          <p:spPr>
            <a:xfrm>
              <a:off x="3404657" y="-1090387"/>
              <a:ext cx="154937" cy="246917"/>
            </a:xfrm>
            <a:custGeom>
              <a:avLst/>
              <a:gdLst/>
              <a:ahLst/>
              <a:cxnLst/>
              <a:rect l="l" t="t" r="r" b="b"/>
              <a:pathLst>
                <a:path w="1041" h="1659" extrusionOk="0">
                  <a:moveTo>
                    <a:pt x="633" y="0"/>
                  </a:moveTo>
                  <a:cubicBezTo>
                    <a:pt x="628" y="140"/>
                    <a:pt x="611" y="247"/>
                    <a:pt x="610" y="255"/>
                  </a:cubicBezTo>
                  <a:cubicBezTo>
                    <a:pt x="603" y="290"/>
                    <a:pt x="580" y="320"/>
                    <a:pt x="548" y="334"/>
                  </a:cubicBezTo>
                  <a:cubicBezTo>
                    <a:pt x="534" y="339"/>
                    <a:pt x="522" y="341"/>
                    <a:pt x="507" y="341"/>
                  </a:cubicBezTo>
                  <a:cubicBezTo>
                    <a:pt x="486" y="341"/>
                    <a:pt x="465" y="335"/>
                    <a:pt x="447" y="321"/>
                  </a:cubicBezTo>
                  <a:lnTo>
                    <a:pt x="28" y="24"/>
                  </a:lnTo>
                  <a:cubicBezTo>
                    <a:pt x="28" y="56"/>
                    <a:pt x="27" y="87"/>
                    <a:pt x="24" y="125"/>
                  </a:cubicBezTo>
                  <a:cubicBezTo>
                    <a:pt x="1" y="425"/>
                    <a:pt x="75" y="1581"/>
                    <a:pt x="76" y="1593"/>
                  </a:cubicBezTo>
                  <a:cubicBezTo>
                    <a:pt x="77" y="1617"/>
                    <a:pt x="70" y="1641"/>
                    <a:pt x="55" y="1659"/>
                  </a:cubicBezTo>
                  <a:lnTo>
                    <a:pt x="1004" y="1570"/>
                  </a:lnTo>
                  <a:cubicBezTo>
                    <a:pt x="1006" y="1205"/>
                    <a:pt x="1012" y="1002"/>
                    <a:pt x="1026" y="893"/>
                  </a:cubicBezTo>
                  <a:lnTo>
                    <a:pt x="1026" y="888"/>
                  </a:lnTo>
                  <a:lnTo>
                    <a:pt x="1028" y="888"/>
                  </a:lnTo>
                  <a:lnTo>
                    <a:pt x="1028" y="886"/>
                  </a:lnTo>
                  <a:lnTo>
                    <a:pt x="1029" y="886"/>
                  </a:lnTo>
                  <a:cubicBezTo>
                    <a:pt x="1033" y="860"/>
                    <a:pt x="1037" y="844"/>
                    <a:pt x="1040" y="826"/>
                  </a:cubicBezTo>
                  <a:cubicBezTo>
                    <a:pt x="896" y="482"/>
                    <a:pt x="811" y="221"/>
                    <a:pt x="775" y="99"/>
                  </a:cubicBezTo>
                  <a:cubicBezTo>
                    <a:pt x="768" y="101"/>
                    <a:pt x="762" y="104"/>
                    <a:pt x="754" y="104"/>
                  </a:cubicBezTo>
                  <a:cubicBezTo>
                    <a:pt x="719" y="104"/>
                    <a:pt x="685" y="86"/>
                    <a:pt x="665" y="53"/>
                  </a:cubicBezTo>
                  <a:lnTo>
                    <a:pt x="6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7;p40"/>
            <p:cNvSpPr/>
            <p:nvPr/>
          </p:nvSpPr>
          <p:spPr>
            <a:xfrm>
              <a:off x="2579664" y="187661"/>
              <a:ext cx="1508740" cy="2435685"/>
            </a:xfrm>
            <a:custGeom>
              <a:avLst/>
              <a:gdLst/>
              <a:ahLst/>
              <a:cxnLst/>
              <a:rect l="l" t="t" r="r" b="b"/>
              <a:pathLst>
                <a:path w="10137" h="16365" extrusionOk="0">
                  <a:moveTo>
                    <a:pt x="8554" y="1"/>
                  </a:moveTo>
                  <a:cubicBezTo>
                    <a:pt x="7341" y="1"/>
                    <a:pt x="5542" y="66"/>
                    <a:pt x="5515" y="68"/>
                  </a:cubicBezTo>
                  <a:cubicBezTo>
                    <a:pt x="5512" y="68"/>
                    <a:pt x="5509" y="65"/>
                    <a:pt x="5504" y="65"/>
                  </a:cubicBezTo>
                  <a:lnTo>
                    <a:pt x="5501" y="86"/>
                  </a:lnTo>
                  <a:cubicBezTo>
                    <a:pt x="5494" y="127"/>
                    <a:pt x="5460" y="162"/>
                    <a:pt x="5418" y="169"/>
                  </a:cubicBezTo>
                  <a:cubicBezTo>
                    <a:pt x="5326" y="250"/>
                    <a:pt x="5070" y="457"/>
                    <a:pt x="4642" y="614"/>
                  </a:cubicBezTo>
                  <a:cubicBezTo>
                    <a:pt x="4257" y="756"/>
                    <a:pt x="3794" y="776"/>
                    <a:pt x="3643" y="778"/>
                  </a:cubicBezTo>
                  <a:lnTo>
                    <a:pt x="2605" y="9565"/>
                  </a:lnTo>
                  <a:cubicBezTo>
                    <a:pt x="2601" y="9607"/>
                    <a:pt x="2568" y="9643"/>
                    <a:pt x="2527" y="9653"/>
                  </a:cubicBezTo>
                  <a:cubicBezTo>
                    <a:pt x="2513" y="9656"/>
                    <a:pt x="1931" y="9790"/>
                    <a:pt x="1155" y="9790"/>
                  </a:cubicBezTo>
                  <a:lnTo>
                    <a:pt x="1105" y="9790"/>
                  </a:lnTo>
                  <a:cubicBezTo>
                    <a:pt x="840" y="9787"/>
                    <a:pt x="551" y="9769"/>
                    <a:pt x="257" y="9724"/>
                  </a:cubicBezTo>
                  <a:lnTo>
                    <a:pt x="257" y="9724"/>
                  </a:lnTo>
                  <a:cubicBezTo>
                    <a:pt x="259" y="9731"/>
                    <a:pt x="261" y="9738"/>
                    <a:pt x="261" y="9746"/>
                  </a:cubicBezTo>
                  <a:cubicBezTo>
                    <a:pt x="155" y="12132"/>
                    <a:pt x="4" y="15682"/>
                    <a:pt x="1" y="16191"/>
                  </a:cubicBezTo>
                  <a:cubicBezTo>
                    <a:pt x="94" y="16232"/>
                    <a:pt x="297" y="16306"/>
                    <a:pt x="568" y="16344"/>
                  </a:cubicBezTo>
                  <a:cubicBezTo>
                    <a:pt x="664" y="16356"/>
                    <a:pt x="767" y="16364"/>
                    <a:pt x="877" y="16364"/>
                  </a:cubicBezTo>
                  <a:cubicBezTo>
                    <a:pt x="1082" y="16364"/>
                    <a:pt x="1308" y="16337"/>
                    <a:pt x="1543" y="16260"/>
                  </a:cubicBezTo>
                  <a:cubicBezTo>
                    <a:pt x="1698" y="15433"/>
                    <a:pt x="3414" y="6273"/>
                    <a:pt x="3806" y="3183"/>
                  </a:cubicBezTo>
                  <a:cubicBezTo>
                    <a:pt x="3806" y="3180"/>
                    <a:pt x="3807" y="3177"/>
                    <a:pt x="3810" y="3173"/>
                  </a:cubicBezTo>
                  <a:cubicBezTo>
                    <a:pt x="3810" y="3168"/>
                    <a:pt x="3812" y="3161"/>
                    <a:pt x="3817" y="3155"/>
                  </a:cubicBezTo>
                  <a:cubicBezTo>
                    <a:pt x="3818" y="3149"/>
                    <a:pt x="3822" y="3141"/>
                    <a:pt x="3825" y="3138"/>
                  </a:cubicBezTo>
                  <a:cubicBezTo>
                    <a:pt x="3831" y="3131"/>
                    <a:pt x="3835" y="3125"/>
                    <a:pt x="3838" y="3121"/>
                  </a:cubicBezTo>
                  <a:cubicBezTo>
                    <a:pt x="3843" y="3120"/>
                    <a:pt x="3843" y="3115"/>
                    <a:pt x="3847" y="3113"/>
                  </a:cubicBezTo>
                  <a:lnTo>
                    <a:pt x="4072" y="2946"/>
                  </a:lnTo>
                  <a:lnTo>
                    <a:pt x="5190" y="2115"/>
                  </a:lnTo>
                  <a:lnTo>
                    <a:pt x="5450" y="1922"/>
                  </a:lnTo>
                  <a:cubicBezTo>
                    <a:pt x="5468" y="1909"/>
                    <a:pt x="5489" y="1903"/>
                    <a:pt x="5510" y="1903"/>
                  </a:cubicBezTo>
                  <a:cubicBezTo>
                    <a:pt x="5542" y="1903"/>
                    <a:pt x="5574" y="1917"/>
                    <a:pt x="5595" y="1945"/>
                  </a:cubicBezTo>
                  <a:cubicBezTo>
                    <a:pt x="5608" y="1963"/>
                    <a:pt x="5616" y="1987"/>
                    <a:pt x="5613" y="2009"/>
                  </a:cubicBezTo>
                  <a:cubicBezTo>
                    <a:pt x="5611" y="2037"/>
                    <a:pt x="5596" y="2068"/>
                    <a:pt x="5571" y="2089"/>
                  </a:cubicBezTo>
                  <a:lnTo>
                    <a:pt x="4278" y="3050"/>
                  </a:lnTo>
                  <a:cubicBezTo>
                    <a:pt x="5716" y="2826"/>
                    <a:pt x="8448" y="1892"/>
                    <a:pt x="8476" y="1883"/>
                  </a:cubicBezTo>
                  <a:cubicBezTo>
                    <a:pt x="8488" y="1878"/>
                    <a:pt x="8500" y="1876"/>
                    <a:pt x="8511" y="1876"/>
                  </a:cubicBezTo>
                  <a:cubicBezTo>
                    <a:pt x="8555" y="1876"/>
                    <a:pt x="8594" y="1904"/>
                    <a:pt x="8609" y="1946"/>
                  </a:cubicBezTo>
                  <a:cubicBezTo>
                    <a:pt x="8628" y="1999"/>
                    <a:pt x="8599" y="2058"/>
                    <a:pt x="8545" y="2076"/>
                  </a:cubicBezTo>
                  <a:cubicBezTo>
                    <a:pt x="8476" y="2099"/>
                    <a:pt x="7657" y="2380"/>
                    <a:pt x="6690" y="2668"/>
                  </a:cubicBezTo>
                  <a:lnTo>
                    <a:pt x="6690" y="2671"/>
                  </a:lnTo>
                  <a:cubicBezTo>
                    <a:pt x="6235" y="3625"/>
                    <a:pt x="4577" y="6747"/>
                    <a:pt x="4337" y="7199"/>
                  </a:cubicBezTo>
                  <a:cubicBezTo>
                    <a:pt x="4535" y="7490"/>
                    <a:pt x="4807" y="7639"/>
                    <a:pt x="5067" y="7714"/>
                  </a:cubicBezTo>
                  <a:cubicBezTo>
                    <a:pt x="5249" y="7766"/>
                    <a:pt x="5427" y="7781"/>
                    <a:pt x="5572" y="7781"/>
                  </a:cubicBezTo>
                  <a:cubicBezTo>
                    <a:pt x="5718" y="7781"/>
                    <a:pt x="5832" y="7766"/>
                    <a:pt x="5889" y="7757"/>
                  </a:cubicBezTo>
                  <a:cubicBezTo>
                    <a:pt x="6204" y="7326"/>
                    <a:pt x="9451" y="2880"/>
                    <a:pt x="9862" y="1864"/>
                  </a:cubicBezTo>
                  <a:cubicBezTo>
                    <a:pt x="10105" y="1263"/>
                    <a:pt x="10137" y="692"/>
                    <a:pt x="9950" y="335"/>
                  </a:cubicBezTo>
                  <a:cubicBezTo>
                    <a:pt x="9861" y="173"/>
                    <a:pt x="9734" y="69"/>
                    <a:pt x="9580" y="41"/>
                  </a:cubicBezTo>
                  <a:cubicBezTo>
                    <a:pt x="9436" y="11"/>
                    <a:pt x="9042" y="1"/>
                    <a:pt x="8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8;p40"/>
            <p:cNvSpPr/>
            <p:nvPr/>
          </p:nvSpPr>
          <p:spPr>
            <a:xfrm>
              <a:off x="3585342" y="-909552"/>
              <a:ext cx="521816" cy="558131"/>
            </a:xfrm>
            <a:custGeom>
              <a:avLst/>
              <a:gdLst/>
              <a:ahLst/>
              <a:cxnLst/>
              <a:rect l="l" t="t" r="r" b="b"/>
              <a:pathLst>
                <a:path w="3506" h="3750" extrusionOk="0">
                  <a:moveTo>
                    <a:pt x="2" y="0"/>
                  </a:moveTo>
                  <a:cubicBezTo>
                    <a:pt x="1" y="316"/>
                    <a:pt x="1" y="828"/>
                    <a:pt x="5" y="1459"/>
                  </a:cubicBezTo>
                  <a:cubicBezTo>
                    <a:pt x="7" y="1753"/>
                    <a:pt x="9" y="2070"/>
                    <a:pt x="11" y="2406"/>
                  </a:cubicBezTo>
                  <a:cubicBezTo>
                    <a:pt x="42" y="2439"/>
                    <a:pt x="1237" y="3750"/>
                    <a:pt x="2245" y="3750"/>
                  </a:cubicBezTo>
                  <a:cubicBezTo>
                    <a:pt x="2261" y="3750"/>
                    <a:pt x="2276" y="3749"/>
                    <a:pt x="2292" y="3749"/>
                  </a:cubicBezTo>
                  <a:cubicBezTo>
                    <a:pt x="2569" y="3738"/>
                    <a:pt x="3009" y="3614"/>
                    <a:pt x="3506" y="3436"/>
                  </a:cubicBezTo>
                  <a:cubicBezTo>
                    <a:pt x="3099" y="3286"/>
                    <a:pt x="2730" y="3096"/>
                    <a:pt x="2396" y="2874"/>
                  </a:cubicBezTo>
                  <a:cubicBezTo>
                    <a:pt x="1178" y="2071"/>
                    <a:pt x="427" y="885"/>
                    <a:pt x="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9;p40"/>
            <p:cNvSpPr/>
            <p:nvPr/>
          </p:nvSpPr>
          <p:spPr>
            <a:xfrm>
              <a:off x="2575944" y="2635106"/>
              <a:ext cx="448738" cy="225336"/>
            </a:xfrm>
            <a:custGeom>
              <a:avLst/>
              <a:gdLst/>
              <a:ahLst/>
              <a:cxnLst/>
              <a:rect l="l" t="t" r="r" b="b"/>
              <a:pathLst>
                <a:path w="3015" h="1514"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1241" y="1514"/>
                    <a:pt x="1305" y="1514"/>
                    <a:pt x="1367" y="1514"/>
                  </a:cubicBezTo>
                  <a:cubicBezTo>
                    <a:pt x="2449" y="1514"/>
                    <a:pt x="3002" y="1394"/>
                    <a:pt x="3009" y="1156"/>
                  </a:cubicBezTo>
                  <a:cubicBezTo>
                    <a:pt x="3015" y="980"/>
                    <a:pt x="2423" y="830"/>
                    <a:pt x="2069" y="743"/>
                  </a:cubicBezTo>
                  <a:cubicBezTo>
                    <a:pt x="1488" y="597"/>
                    <a:pt x="1318" y="214"/>
                    <a:pt x="1279" y="96"/>
                  </a:cubicBezTo>
                  <a:cubicBezTo>
                    <a:pt x="1144" y="118"/>
                    <a:pt x="1016" y="128"/>
                    <a:pt x="894" y="128"/>
                  </a:cubicBezTo>
                  <a:cubicBezTo>
                    <a:pt x="789" y="128"/>
                    <a:pt x="690" y="123"/>
                    <a:pt x="596" y="110"/>
                  </a:cubicBezTo>
                  <a:cubicBezTo>
                    <a:pt x="399" y="85"/>
                    <a:pt x="233" y="43"/>
                    <a:pt x="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60;p40"/>
            <p:cNvSpPr/>
            <p:nvPr/>
          </p:nvSpPr>
          <p:spPr>
            <a:xfrm>
              <a:off x="3548878" y="-1095000"/>
              <a:ext cx="634037" cy="680027"/>
            </a:xfrm>
            <a:custGeom>
              <a:avLst/>
              <a:gdLst/>
              <a:ahLst/>
              <a:cxnLst/>
              <a:rect l="l" t="t" r="r" b="b"/>
              <a:pathLst>
                <a:path w="4260" h="4569" extrusionOk="0">
                  <a:moveTo>
                    <a:pt x="129" y="0"/>
                  </a:moveTo>
                  <a:cubicBezTo>
                    <a:pt x="91" y="16"/>
                    <a:pt x="47" y="33"/>
                    <a:pt x="0" y="54"/>
                  </a:cubicBezTo>
                  <a:cubicBezTo>
                    <a:pt x="127" y="495"/>
                    <a:pt x="1146" y="3661"/>
                    <a:pt x="4054" y="4568"/>
                  </a:cubicBezTo>
                  <a:cubicBezTo>
                    <a:pt x="4056" y="4568"/>
                    <a:pt x="4057" y="4568"/>
                    <a:pt x="4057" y="4569"/>
                  </a:cubicBezTo>
                  <a:cubicBezTo>
                    <a:pt x="4123" y="4543"/>
                    <a:pt x="4191" y="4517"/>
                    <a:pt x="4260" y="4490"/>
                  </a:cubicBezTo>
                  <a:cubicBezTo>
                    <a:pt x="4001" y="4410"/>
                    <a:pt x="3744" y="4311"/>
                    <a:pt x="3496" y="4191"/>
                  </a:cubicBezTo>
                  <a:cubicBezTo>
                    <a:pt x="1244" y="3105"/>
                    <a:pt x="259" y="386"/>
                    <a:pt x="129"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61;p40"/>
            <p:cNvSpPr/>
            <p:nvPr/>
          </p:nvSpPr>
          <p:spPr>
            <a:xfrm>
              <a:off x="3201795" y="1335775"/>
              <a:ext cx="299605" cy="231141"/>
            </a:xfrm>
            <a:custGeom>
              <a:avLst/>
              <a:gdLst/>
              <a:ahLst/>
              <a:cxnLst/>
              <a:rect l="l" t="t" r="r" b="b"/>
              <a:pathLst>
                <a:path w="2013" h="1553" extrusionOk="0">
                  <a:moveTo>
                    <a:pt x="389" y="0"/>
                  </a:moveTo>
                  <a:cubicBezTo>
                    <a:pt x="387" y="1"/>
                    <a:pt x="387" y="6"/>
                    <a:pt x="385" y="8"/>
                  </a:cubicBezTo>
                  <a:cubicBezTo>
                    <a:pt x="275" y="209"/>
                    <a:pt x="1" y="788"/>
                    <a:pt x="59" y="1075"/>
                  </a:cubicBezTo>
                  <a:cubicBezTo>
                    <a:pt x="98" y="1257"/>
                    <a:pt x="954" y="1464"/>
                    <a:pt x="1765" y="1553"/>
                  </a:cubicBezTo>
                  <a:lnTo>
                    <a:pt x="2013" y="765"/>
                  </a:lnTo>
                  <a:lnTo>
                    <a:pt x="1499" y="272"/>
                  </a:lnTo>
                  <a:cubicBezTo>
                    <a:pt x="1468" y="272"/>
                    <a:pt x="1434" y="274"/>
                    <a:pt x="1401" y="274"/>
                  </a:cubicBezTo>
                  <a:cubicBezTo>
                    <a:pt x="1225" y="274"/>
                    <a:pt x="1008" y="255"/>
                    <a:pt x="784" y="186"/>
                  </a:cubicBezTo>
                  <a:cubicBezTo>
                    <a:pt x="652" y="143"/>
                    <a:pt x="517" y="85"/>
                    <a:pt x="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2;p40"/>
            <p:cNvSpPr/>
            <p:nvPr/>
          </p:nvSpPr>
          <p:spPr>
            <a:xfrm>
              <a:off x="4201817" y="-756401"/>
              <a:ext cx="775430" cy="387864"/>
            </a:xfrm>
            <a:custGeom>
              <a:avLst/>
              <a:gdLst/>
              <a:ahLst/>
              <a:cxnLst/>
              <a:rect l="l" t="t" r="r" b="b"/>
              <a:pathLst>
                <a:path w="5210" h="2606" extrusionOk="0">
                  <a:moveTo>
                    <a:pt x="5088" y="0"/>
                  </a:moveTo>
                  <a:cubicBezTo>
                    <a:pt x="5061" y="109"/>
                    <a:pt x="5030" y="214"/>
                    <a:pt x="4993" y="315"/>
                  </a:cubicBezTo>
                  <a:cubicBezTo>
                    <a:pt x="4991" y="318"/>
                    <a:pt x="4993" y="321"/>
                    <a:pt x="4991" y="324"/>
                  </a:cubicBezTo>
                  <a:cubicBezTo>
                    <a:pt x="4990" y="326"/>
                    <a:pt x="4989" y="326"/>
                    <a:pt x="4988" y="329"/>
                  </a:cubicBezTo>
                  <a:cubicBezTo>
                    <a:pt x="4712" y="1088"/>
                    <a:pt x="4171" y="1680"/>
                    <a:pt x="3397" y="2054"/>
                  </a:cubicBezTo>
                  <a:cubicBezTo>
                    <a:pt x="2829" y="2329"/>
                    <a:pt x="2173" y="2468"/>
                    <a:pt x="1491" y="2468"/>
                  </a:cubicBezTo>
                  <a:cubicBezTo>
                    <a:pt x="1065" y="2468"/>
                    <a:pt x="631" y="2413"/>
                    <a:pt x="201" y="2306"/>
                  </a:cubicBezTo>
                  <a:cubicBezTo>
                    <a:pt x="133" y="2333"/>
                    <a:pt x="66" y="2361"/>
                    <a:pt x="1" y="2387"/>
                  </a:cubicBezTo>
                  <a:cubicBezTo>
                    <a:pt x="554" y="2533"/>
                    <a:pt x="1083" y="2606"/>
                    <a:pt x="1581" y="2606"/>
                  </a:cubicBezTo>
                  <a:cubicBezTo>
                    <a:pt x="2328" y="2606"/>
                    <a:pt x="3006" y="2441"/>
                    <a:pt x="3589" y="2112"/>
                  </a:cubicBezTo>
                  <a:cubicBezTo>
                    <a:pt x="4386" y="1662"/>
                    <a:pt x="4957" y="920"/>
                    <a:pt x="5210" y="18"/>
                  </a:cubicBezTo>
                  <a:cubicBezTo>
                    <a:pt x="5167" y="17"/>
                    <a:pt x="5127" y="11"/>
                    <a:pt x="5088" y="0"/>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3;p40"/>
            <p:cNvSpPr/>
            <p:nvPr/>
          </p:nvSpPr>
          <p:spPr>
            <a:xfrm>
              <a:off x="4999572" y="-891543"/>
              <a:ext cx="83794" cy="169672"/>
            </a:xfrm>
            <a:custGeom>
              <a:avLst/>
              <a:gdLst/>
              <a:ahLst/>
              <a:cxnLst/>
              <a:rect l="l" t="t" r="r" b="b"/>
              <a:pathLst>
                <a:path w="563" h="1140" extrusionOk="0">
                  <a:moveTo>
                    <a:pt x="108" y="0"/>
                  </a:moveTo>
                  <a:lnTo>
                    <a:pt x="108" y="0"/>
                  </a:lnTo>
                  <a:cubicBezTo>
                    <a:pt x="112" y="7"/>
                    <a:pt x="116" y="14"/>
                    <a:pt x="120" y="19"/>
                  </a:cubicBezTo>
                  <a:cubicBezTo>
                    <a:pt x="123" y="23"/>
                    <a:pt x="125" y="28"/>
                    <a:pt x="128" y="31"/>
                  </a:cubicBezTo>
                  <a:cubicBezTo>
                    <a:pt x="142" y="56"/>
                    <a:pt x="151" y="81"/>
                    <a:pt x="157" y="107"/>
                  </a:cubicBezTo>
                  <a:cubicBezTo>
                    <a:pt x="159" y="111"/>
                    <a:pt x="159" y="115"/>
                    <a:pt x="159" y="120"/>
                  </a:cubicBezTo>
                  <a:cubicBezTo>
                    <a:pt x="162" y="148"/>
                    <a:pt x="164" y="175"/>
                    <a:pt x="159" y="201"/>
                  </a:cubicBezTo>
                  <a:cubicBezTo>
                    <a:pt x="150" y="245"/>
                    <a:pt x="121" y="289"/>
                    <a:pt x="76" y="320"/>
                  </a:cubicBezTo>
                  <a:cubicBezTo>
                    <a:pt x="197" y="375"/>
                    <a:pt x="277" y="479"/>
                    <a:pt x="277" y="601"/>
                  </a:cubicBezTo>
                  <a:cubicBezTo>
                    <a:pt x="277" y="722"/>
                    <a:pt x="198" y="825"/>
                    <a:pt x="78" y="880"/>
                  </a:cubicBezTo>
                  <a:cubicBezTo>
                    <a:pt x="56" y="969"/>
                    <a:pt x="29" y="1054"/>
                    <a:pt x="1" y="1139"/>
                  </a:cubicBezTo>
                  <a:cubicBezTo>
                    <a:pt x="324" y="1082"/>
                    <a:pt x="562" y="843"/>
                    <a:pt x="562" y="556"/>
                  </a:cubicBezTo>
                  <a:cubicBezTo>
                    <a:pt x="561" y="302"/>
                    <a:pt x="373" y="86"/>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4;p40"/>
            <p:cNvSpPr/>
            <p:nvPr/>
          </p:nvSpPr>
          <p:spPr>
            <a:xfrm>
              <a:off x="4948373" y="-820251"/>
              <a:ext cx="61767" cy="36167"/>
            </a:xfrm>
            <a:custGeom>
              <a:avLst/>
              <a:gdLst/>
              <a:ahLst/>
              <a:cxnLst/>
              <a:rect l="l" t="t" r="r" b="b"/>
              <a:pathLst>
                <a:path w="415" h="243" extrusionOk="0">
                  <a:moveTo>
                    <a:pt x="208" y="0"/>
                  </a:moveTo>
                  <a:cubicBezTo>
                    <a:pt x="89" y="0"/>
                    <a:pt x="0" y="65"/>
                    <a:pt x="0" y="122"/>
                  </a:cubicBezTo>
                  <a:cubicBezTo>
                    <a:pt x="0" y="179"/>
                    <a:pt x="89" y="243"/>
                    <a:pt x="208" y="243"/>
                  </a:cubicBezTo>
                  <a:cubicBezTo>
                    <a:pt x="326" y="243"/>
                    <a:pt x="415" y="179"/>
                    <a:pt x="415" y="122"/>
                  </a:cubicBezTo>
                  <a:cubicBezTo>
                    <a:pt x="415" y="65"/>
                    <a:pt x="326"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5;p40"/>
            <p:cNvSpPr/>
            <p:nvPr/>
          </p:nvSpPr>
          <p:spPr>
            <a:xfrm>
              <a:off x="2911715" y="-1671886"/>
              <a:ext cx="332349" cy="399473"/>
            </a:xfrm>
            <a:custGeom>
              <a:avLst/>
              <a:gdLst/>
              <a:ahLst/>
              <a:cxnLst/>
              <a:rect l="l" t="t" r="r" b="b"/>
              <a:pathLst>
                <a:path w="2233" h="2684" extrusionOk="0">
                  <a:moveTo>
                    <a:pt x="81" y="1"/>
                  </a:moveTo>
                  <a:cubicBezTo>
                    <a:pt x="34" y="73"/>
                    <a:pt x="1" y="144"/>
                    <a:pt x="3" y="173"/>
                  </a:cubicBezTo>
                  <a:cubicBezTo>
                    <a:pt x="25" y="224"/>
                    <a:pt x="215" y="473"/>
                    <a:pt x="478" y="801"/>
                  </a:cubicBezTo>
                  <a:cubicBezTo>
                    <a:pt x="492" y="812"/>
                    <a:pt x="503" y="824"/>
                    <a:pt x="511" y="842"/>
                  </a:cubicBezTo>
                  <a:cubicBezTo>
                    <a:pt x="1007" y="1452"/>
                    <a:pt x="1738" y="2310"/>
                    <a:pt x="2157" y="2684"/>
                  </a:cubicBezTo>
                  <a:cubicBezTo>
                    <a:pt x="2187" y="2632"/>
                    <a:pt x="2213" y="2580"/>
                    <a:pt x="2232" y="2531"/>
                  </a:cubicBezTo>
                  <a:cubicBezTo>
                    <a:pt x="1684" y="2057"/>
                    <a:pt x="247" y="348"/>
                    <a:pt x="184" y="276"/>
                  </a:cubicBezTo>
                  <a:cubicBezTo>
                    <a:pt x="152" y="238"/>
                    <a:pt x="154" y="185"/>
                    <a:pt x="183" y="146"/>
                  </a:cubicBezTo>
                  <a:cubicBezTo>
                    <a:pt x="155" y="93"/>
                    <a:pt x="122" y="40"/>
                    <a:pt x="81" y="1"/>
                  </a:cubicBezTo>
                  <a:close/>
                </a:path>
              </a:pathLst>
            </a:custGeom>
            <a:solidFill>
              <a:srgbClr val="D4D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6;p40"/>
            <p:cNvSpPr/>
            <p:nvPr/>
          </p:nvSpPr>
          <p:spPr>
            <a:xfrm>
              <a:off x="2286013" y="-18029"/>
              <a:ext cx="813086" cy="1631976"/>
            </a:xfrm>
            <a:custGeom>
              <a:avLst/>
              <a:gdLst/>
              <a:ahLst/>
              <a:cxnLst/>
              <a:rect l="l" t="t" r="r" b="b"/>
              <a:pathLst>
                <a:path w="5463" h="10965" extrusionOk="0">
                  <a:moveTo>
                    <a:pt x="1578" y="0"/>
                  </a:moveTo>
                  <a:lnTo>
                    <a:pt x="1578" y="0"/>
                  </a:lnTo>
                  <a:cubicBezTo>
                    <a:pt x="1687" y="4020"/>
                    <a:pt x="168" y="9088"/>
                    <a:pt x="0" y="9639"/>
                  </a:cubicBezTo>
                  <a:cubicBezTo>
                    <a:pt x="230" y="9963"/>
                    <a:pt x="510" y="10215"/>
                    <a:pt x="816" y="10404"/>
                  </a:cubicBezTo>
                  <a:cubicBezTo>
                    <a:pt x="1537" y="10849"/>
                    <a:pt x="2407" y="10964"/>
                    <a:pt x="3115" y="10964"/>
                  </a:cubicBezTo>
                  <a:cubicBezTo>
                    <a:pt x="3718" y="10964"/>
                    <a:pt x="4203" y="10881"/>
                    <a:pt x="4379" y="10847"/>
                  </a:cubicBezTo>
                  <a:lnTo>
                    <a:pt x="5463" y="1663"/>
                  </a:lnTo>
                  <a:lnTo>
                    <a:pt x="3129" y="1800"/>
                  </a:lnTo>
                  <a:lnTo>
                    <a:pt x="2670"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7;p40"/>
            <p:cNvSpPr/>
            <p:nvPr/>
          </p:nvSpPr>
          <p:spPr>
            <a:xfrm>
              <a:off x="2826433" y="-2243710"/>
              <a:ext cx="833327" cy="889884"/>
            </a:xfrm>
            <a:custGeom>
              <a:avLst/>
              <a:gdLst/>
              <a:ahLst/>
              <a:cxnLst/>
              <a:rect l="l" t="t" r="r" b="b"/>
              <a:pathLst>
                <a:path w="5599" h="5979" extrusionOk="0">
                  <a:moveTo>
                    <a:pt x="2101" y="1"/>
                  </a:moveTo>
                  <a:lnTo>
                    <a:pt x="2101" y="1"/>
                  </a:lnTo>
                  <a:cubicBezTo>
                    <a:pt x="2161" y="281"/>
                    <a:pt x="2228" y="692"/>
                    <a:pt x="2134" y="836"/>
                  </a:cubicBezTo>
                  <a:cubicBezTo>
                    <a:pt x="2038" y="978"/>
                    <a:pt x="1675" y="1187"/>
                    <a:pt x="1510" y="1280"/>
                  </a:cubicBezTo>
                  <a:cubicBezTo>
                    <a:pt x="1767" y="2545"/>
                    <a:pt x="1088" y="3076"/>
                    <a:pt x="844" y="3223"/>
                  </a:cubicBezTo>
                  <a:cubicBezTo>
                    <a:pt x="852" y="3253"/>
                    <a:pt x="848" y="3285"/>
                    <a:pt x="827" y="3312"/>
                  </a:cubicBezTo>
                  <a:cubicBezTo>
                    <a:pt x="806" y="3338"/>
                    <a:pt x="776" y="3351"/>
                    <a:pt x="745" y="3351"/>
                  </a:cubicBezTo>
                  <a:cubicBezTo>
                    <a:pt x="723" y="3351"/>
                    <a:pt x="701" y="3344"/>
                    <a:pt x="682" y="3329"/>
                  </a:cubicBezTo>
                  <a:cubicBezTo>
                    <a:pt x="664" y="3315"/>
                    <a:pt x="566" y="3245"/>
                    <a:pt x="440" y="3245"/>
                  </a:cubicBezTo>
                  <a:cubicBezTo>
                    <a:pt x="346" y="3245"/>
                    <a:pt x="235" y="3284"/>
                    <a:pt x="128" y="3416"/>
                  </a:cubicBezTo>
                  <a:cubicBezTo>
                    <a:pt x="15" y="3556"/>
                    <a:pt x="0" y="3778"/>
                    <a:pt x="89" y="3996"/>
                  </a:cubicBezTo>
                  <a:cubicBezTo>
                    <a:pt x="200" y="4259"/>
                    <a:pt x="429" y="4459"/>
                    <a:pt x="727" y="4558"/>
                  </a:cubicBezTo>
                  <a:cubicBezTo>
                    <a:pt x="518" y="4289"/>
                    <a:pt x="377" y="4086"/>
                    <a:pt x="373" y="4034"/>
                  </a:cubicBezTo>
                  <a:cubicBezTo>
                    <a:pt x="364" y="3968"/>
                    <a:pt x="391" y="3894"/>
                    <a:pt x="426" y="3824"/>
                  </a:cubicBezTo>
                  <a:lnTo>
                    <a:pt x="426" y="3824"/>
                  </a:lnTo>
                  <a:cubicBezTo>
                    <a:pt x="419" y="3829"/>
                    <a:pt x="414" y="3830"/>
                    <a:pt x="405" y="3836"/>
                  </a:cubicBezTo>
                  <a:cubicBezTo>
                    <a:pt x="387" y="3850"/>
                    <a:pt x="366" y="3857"/>
                    <a:pt x="345" y="3857"/>
                  </a:cubicBezTo>
                  <a:cubicBezTo>
                    <a:pt x="313" y="3857"/>
                    <a:pt x="282" y="3842"/>
                    <a:pt x="260" y="3815"/>
                  </a:cubicBezTo>
                  <a:cubicBezTo>
                    <a:pt x="227" y="3769"/>
                    <a:pt x="238" y="3705"/>
                    <a:pt x="283" y="3670"/>
                  </a:cubicBezTo>
                  <a:cubicBezTo>
                    <a:pt x="379" y="3600"/>
                    <a:pt x="465" y="3577"/>
                    <a:pt x="536" y="3577"/>
                  </a:cubicBezTo>
                  <a:cubicBezTo>
                    <a:pt x="578" y="3577"/>
                    <a:pt x="615" y="3585"/>
                    <a:pt x="645" y="3596"/>
                  </a:cubicBezTo>
                  <a:cubicBezTo>
                    <a:pt x="893" y="3680"/>
                    <a:pt x="1000" y="4034"/>
                    <a:pt x="1013" y="4076"/>
                  </a:cubicBezTo>
                  <a:cubicBezTo>
                    <a:pt x="1015" y="4085"/>
                    <a:pt x="1015" y="4096"/>
                    <a:pt x="1015" y="4103"/>
                  </a:cubicBezTo>
                  <a:cubicBezTo>
                    <a:pt x="1279" y="4413"/>
                    <a:pt x="2019" y="5280"/>
                    <a:pt x="2551" y="5837"/>
                  </a:cubicBezTo>
                  <a:cubicBezTo>
                    <a:pt x="2621" y="5862"/>
                    <a:pt x="2879" y="5944"/>
                    <a:pt x="3266" y="5971"/>
                  </a:cubicBezTo>
                  <a:cubicBezTo>
                    <a:pt x="3339" y="5976"/>
                    <a:pt x="3416" y="5979"/>
                    <a:pt x="3497" y="5979"/>
                  </a:cubicBezTo>
                  <a:cubicBezTo>
                    <a:pt x="3850" y="5979"/>
                    <a:pt x="4280" y="5925"/>
                    <a:pt x="4746" y="5751"/>
                  </a:cubicBezTo>
                  <a:cubicBezTo>
                    <a:pt x="4839" y="5716"/>
                    <a:pt x="4919" y="5643"/>
                    <a:pt x="4992" y="5544"/>
                  </a:cubicBezTo>
                  <a:lnTo>
                    <a:pt x="5147" y="5248"/>
                  </a:lnTo>
                  <a:cubicBezTo>
                    <a:pt x="5599" y="4107"/>
                    <a:pt x="5494" y="1410"/>
                    <a:pt x="5383" y="187"/>
                  </a:cubicBezTo>
                  <a:lnTo>
                    <a:pt x="5383" y="187"/>
                  </a:lnTo>
                  <a:cubicBezTo>
                    <a:pt x="5034" y="225"/>
                    <a:pt x="4691" y="241"/>
                    <a:pt x="4365" y="241"/>
                  </a:cubicBezTo>
                  <a:cubicBezTo>
                    <a:pt x="4036" y="241"/>
                    <a:pt x="3724" y="225"/>
                    <a:pt x="3440" y="201"/>
                  </a:cubicBezTo>
                  <a:cubicBezTo>
                    <a:pt x="2825" y="145"/>
                    <a:pt x="2341" y="53"/>
                    <a:pt x="2101" y="1"/>
                  </a:cubicBezTo>
                  <a:close/>
                </a:path>
              </a:pathLst>
            </a:custGeom>
            <a:solidFill>
              <a:srgbClr val="EFC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8;p40"/>
            <p:cNvSpPr/>
            <p:nvPr/>
          </p:nvSpPr>
          <p:spPr>
            <a:xfrm>
              <a:off x="3405698" y="-1292207"/>
              <a:ext cx="39441" cy="51943"/>
            </a:xfrm>
            <a:custGeom>
              <a:avLst/>
              <a:gdLst/>
              <a:ahLst/>
              <a:cxnLst/>
              <a:rect l="l" t="t" r="r" b="b"/>
              <a:pathLst>
                <a:path w="265" h="349" extrusionOk="0">
                  <a:moveTo>
                    <a:pt x="32" y="1"/>
                  </a:moveTo>
                  <a:cubicBezTo>
                    <a:pt x="18" y="87"/>
                    <a:pt x="8" y="199"/>
                    <a:pt x="0" y="301"/>
                  </a:cubicBezTo>
                  <a:cubicBezTo>
                    <a:pt x="84" y="326"/>
                    <a:pt x="173" y="343"/>
                    <a:pt x="264" y="348"/>
                  </a:cubicBezTo>
                  <a:lnTo>
                    <a:pt x="265" y="348"/>
                  </a:lnTo>
                  <a:cubicBezTo>
                    <a:pt x="195" y="187"/>
                    <a:pt x="104" y="7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9;p40"/>
            <p:cNvSpPr/>
            <p:nvPr/>
          </p:nvSpPr>
          <p:spPr>
            <a:xfrm>
              <a:off x="2704984" y="-2526497"/>
              <a:ext cx="1075184" cy="749980"/>
            </a:xfrm>
            <a:custGeom>
              <a:avLst/>
              <a:gdLst/>
              <a:ahLst/>
              <a:cxnLst/>
              <a:rect l="l" t="t" r="r" b="b"/>
              <a:pathLst>
                <a:path w="7224" h="5039" extrusionOk="0">
                  <a:moveTo>
                    <a:pt x="6524" y="0"/>
                  </a:moveTo>
                  <a:cubicBezTo>
                    <a:pt x="6523" y="192"/>
                    <a:pt x="6498" y="514"/>
                    <a:pt x="6358" y="679"/>
                  </a:cubicBezTo>
                  <a:cubicBezTo>
                    <a:pt x="6339" y="703"/>
                    <a:pt x="6309" y="716"/>
                    <a:pt x="6278" y="716"/>
                  </a:cubicBezTo>
                  <a:cubicBezTo>
                    <a:pt x="6261" y="716"/>
                    <a:pt x="6244" y="712"/>
                    <a:pt x="6228" y="703"/>
                  </a:cubicBezTo>
                  <a:cubicBezTo>
                    <a:pt x="6210" y="692"/>
                    <a:pt x="4993" y="31"/>
                    <a:pt x="3581" y="31"/>
                  </a:cubicBezTo>
                  <a:cubicBezTo>
                    <a:pt x="2702" y="31"/>
                    <a:pt x="1748" y="287"/>
                    <a:pt x="959" y="1115"/>
                  </a:cubicBezTo>
                  <a:cubicBezTo>
                    <a:pt x="938" y="1135"/>
                    <a:pt x="911" y="1146"/>
                    <a:pt x="882" y="1146"/>
                  </a:cubicBezTo>
                  <a:cubicBezTo>
                    <a:pt x="854" y="1146"/>
                    <a:pt x="826" y="1134"/>
                    <a:pt x="805" y="1114"/>
                  </a:cubicBezTo>
                  <a:cubicBezTo>
                    <a:pt x="805" y="1114"/>
                    <a:pt x="786" y="1099"/>
                    <a:pt x="758" y="1099"/>
                  </a:cubicBezTo>
                  <a:cubicBezTo>
                    <a:pt x="756" y="1099"/>
                    <a:pt x="754" y="1099"/>
                    <a:pt x="753" y="1099"/>
                  </a:cubicBezTo>
                  <a:cubicBezTo>
                    <a:pt x="718" y="1102"/>
                    <a:pt x="641" y="1124"/>
                    <a:pt x="528" y="1250"/>
                  </a:cubicBezTo>
                  <a:cubicBezTo>
                    <a:pt x="331" y="1472"/>
                    <a:pt x="1" y="2807"/>
                    <a:pt x="534" y="4217"/>
                  </a:cubicBezTo>
                  <a:cubicBezTo>
                    <a:pt x="638" y="4491"/>
                    <a:pt x="772" y="4768"/>
                    <a:pt x="948" y="5039"/>
                  </a:cubicBezTo>
                  <a:cubicBezTo>
                    <a:pt x="1052" y="4969"/>
                    <a:pt x="1158" y="4943"/>
                    <a:pt x="1256" y="4943"/>
                  </a:cubicBezTo>
                  <a:cubicBezTo>
                    <a:pt x="1341" y="4943"/>
                    <a:pt x="1420" y="4962"/>
                    <a:pt x="1489" y="4990"/>
                  </a:cubicBezTo>
                  <a:cubicBezTo>
                    <a:pt x="1490" y="4990"/>
                    <a:pt x="1494" y="4986"/>
                    <a:pt x="1496" y="4983"/>
                  </a:cubicBezTo>
                  <a:cubicBezTo>
                    <a:pt x="1537" y="4967"/>
                    <a:pt x="2429" y="4564"/>
                    <a:pt x="2109" y="3154"/>
                  </a:cubicBezTo>
                  <a:cubicBezTo>
                    <a:pt x="2099" y="3108"/>
                    <a:pt x="2121" y="3062"/>
                    <a:pt x="2162" y="3041"/>
                  </a:cubicBezTo>
                  <a:cubicBezTo>
                    <a:pt x="2382" y="2923"/>
                    <a:pt x="2717" y="2718"/>
                    <a:pt x="2780" y="2624"/>
                  </a:cubicBezTo>
                  <a:cubicBezTo>
                    <a:pt x="2819" y="2557"/>
                    <a:pt x="2775" y="2168"/>
                    <a:pt x="2681" y="1793"/>
                  </a:cubicBezTo>
                  <a:cubicBezTo>
                    <a:pt x="2671" y="1758"/>
                    <a:pt x="2681" y="1721"/>
                    <a:pt x="2708" y="1696"/>
                  </a:cubicBezTo>
                  <a:cubicBezTo>
                    <a:pt x="2727" y="1675"/>
                    <a:pt x="2753" y="1665"/>
                    <a:pt x="2779" y="1665"/>
                  </a:cubicBezTo>
                  <a:cubicBezTo>
                    <a:pt x="2789" y="1665"/>
                    <a:pt x="2798" y="1666"/>
                    <a:pt x="2807" y="1668"/>
                  </a:cubicBezTo>
                  <a:cubicBezTo>
                    <a:pt x="2822" y="1671"/>
                    <a:pt x="3865" y="1940"/>
                    <a:pt x="5194" y="1940"/>
                  </a:cubicBezTo>
                  <a:cubicBezTo>
                    <a:pt x="5632" y="1940"/>
                    <a:pt x="6100" y="1910"/>
                    <a:pt x="6573" y="1833"/>
                  </a:cubicBezTo>
                  <a:cubicBezTo>
                    <a:pt x="6596" y="1828"/>
                    <a:pt x="6619" y="1825"/>
                    <a:pt x="6641" y="1821"/>
                  </a:cubicBezTo>
                  <a:cubicBezTo>
                    <a:pt x="6647" y="1819"/>
                    <a:pt x="6653" y="1819"/>
                    <a:pt x="6659" y="1819"/>
                  </a:cubicBezTo>
                  <a:cubicBezTo>
                    <a:pt x="6709" y="1819"/>
                    <a:pt x="6754" y="1855"/>
                    <a:pt x="6760" y="1905"/>
                  </a:cubicBezTo>
                  <a:cubicBezTo>
                    <a:pt x="6771" y="1961"/>
                    <a:pt x="6733" y="2014"/>
                    <a:pt x="6677" y="2025"/>
                  </a:cubicBezTo>
                  <a:cubicBezTo>
                    <a:pt x="6609" y="2035"/>
                    <a:pt x="6540" y="2049"/>
                    <a:pt x="6473" y="2056"/>
                  </a:cubicBezTo>
                  <a:cubicBezTo>
                    <a:pt x="6450" y="2060"/>
                    <a:pt x="6429" y="2064"/>
                    <a:pt x="6406" y="2066"/>
                  </a:cubicBezTo>
                  <a:cubicBezTo>
                    <a:pt x="6408" y="2093"/>
                    <a:pt x="6411" y="2127"/>
                    <a:pt x="6415" y="2161"/>
                  </a:cubicBezTo>
                  <a:cubicBezTo>
                    <a:pt x="6422" y="2260"/>
                    <a:pt x="6432" y="2394"/>
                    <a:pt x="6443" y="2551"/>
                  </a:cubicBezTo>
                  <a:cubicBezTo>
                    <a:pt x="6679" y="2331"/>
                    <a:pt x="7128" y="1822"/>
                    <a:pt x="7176" y="1103"/>
                  </a:cubicBezTo>
                  <a:cubicBezTo>
                    <a:pt x="7224" y="389"/>
                    <a:pt x="6760" y="98"/>
                    <a:pt x="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70;p40"/>
            <p:cNvSpPr/>
            <p:nvPr/>
          </p:nvSpPr>
          <p:spPr>
            <a:xfrm>
              <a:off x="2306106" y="-1255147"/>
              <a:ext cx="878871" cy="1237414"/>
            </a:xfrm>
            <a:custGeom>
              <a:avLst/>
              <a:gdLst/>
              <a:ahLst/>
              <a:cxnLst/>
              <a:rect l="l" t="t" r="r" b="b"/>
              <a:pathLst>
                <a:path w="5905" h="8314" extrusionOk="0">
                  <a:moveTo>
                    <a:pt x="4327" y="1"/>
                  </a:moveTo>
                  <a:cubicBezTo>
                    <a:pt x="3938" y="20"/>
                    <a:pt x="3064" y="239"/>
                    <a:pt x="2346" y="543"/>
                  </a:cubicBezTo>
                  <a:cubicBezTo>
                    <a:pt x="1906" y="729"/>
                    <a:pt x="1523" y="947"/>
                    <a:pt x="1349" y="1168"/>
                  </a:cubicBezTo>
                  <a:cubicBezTo>
                    <a:pt x="824" y="1834"/>
                    <a:pt x="1" y="6676"/>
                    <a:pt x="766" y="7696"/>
                  </a:cubicBezTo>
                  <a:cubicBezTo>
                    <a:pt x="1072" y="8106"/>
                    <a:pt x="1906" y="8261"/>
                    <a:pt x="2812" y="8303"/>
                  </a:cubicBezTo>
                  <a:cubicBezTo>
                    <a:pt x="2987" y="8310"/>
                    <a:pt x="3162" y="8314"/>
                    <a:pt x="3338" y="8314"/>
                  </a:cubicBezTo>
                  <a:cubicBezTo>
                    <a:pt x="4386" y="8314"/>
                    <a:pt x="5415" y="8194"/>
                    <a:pt x="5727" y="8152"/>
                  </a:cubicBezTo>
                  <a:lnTo>
                    <a:pt x="5674" y="7380"/>
                  </a:lnTo>
                  <a:lnTo>
                    <a:pt x="5607" y="6398"/>
                  </a:lnTo>
                  <a:cubicBezTo>
                    <a:pt x="4690" y="6538"/>
                    <a:pt x="3014" y="6629"/>
                    <a:pt x="2369" y="6660"/>
                  </a:cubicBezTo>
                  <a:cubicBezTo>
                    <a:pt x="2353" y="6669"/>
                    <a:pt x="2337" y="6674"/>
                    <a:pt x="2321" y="6674"/>
                  </a:cubicBezTo>
                  <a:lnTo>
                    <a:pt x="2312" y="6674"/>
                  </a:lnTo>
                  <a:cubicBezTo>
                    <a:pt x="2302" y="6674"/>
                    <a:pt x="2293" y="6669"/>
                    <a:pt x="2285" y="6665"/>
                  </a:cubicBezTo>
                  <a:cubicBezTo>
                    <a:pt x="2172" y="6670"/>
                    <a:pt x="2105" y="6674"/>
                    <a:pt x="2102" y="6674"/>
                  </a:cubicBezTo>
                  <a:cubicBezTo>
                    <a:pt x="2101" y="6674"/>
                    <a:pt x="2100" y="6674"/>
                    <a:pt x="2098" y="6674"/>
                  </a:cubicBezTo>
                  <a:cubicBezTo>
                    <a:pt x="2047" y="6674"/>
                    <a:pt x="1996" y="6632"/>
                    <a:pt x="1994" y="6575"/>
                  </a:cubicBezTo>
                  <a:cubicBezTo>
                    <a:pt x="1991" y="6518"/>
                    <a:pt x="2034" y="6470"/>
                    <a:pt x="2093" y="6466"/>
                  </a:cubicBezTo>
                  <a:cubicBezTo>
                    <a:pt x="2097" y="6466"/>
                    <a:pt x="2144" y="6463"/>
                    <a:pt x="2227" y="6460"/>
                  </a:cubicBezTo>
                  <a:cubicBezTo>
                    <a:pt x="2308" y="5706"/>
                    <a:pt x="2717" y="3379"/>
                    <a:pt x="2735" y="3275"/>
                  </a:cubicBezTo>
                  <a:cubicBezTo>
                    <a:pt x="2744" y="3226"/>
                    <a:pt x="2786" y="3189"/>
                    <a:pt x="2833" y="3189"/>
                  </a:cubicBezTo>
                  <a:cubicBezTo>
                    <a:pt x="2840" y="3189"/>
                    <a:pt x="2848" y="3190"/>
                    <a:pt x="2855" y="3192"/>
                  </a:cubicBezTo>
                  <a:cubicBezTo>
                    <a:pt x="2911" y="3202"/>
                    <a:pt x="2947" y="3253"/>
                    <a:pt x="2940" y="3312"/>
                  </a:cubicBezTo>
                  <a:cubicBezTo>
                    <a:pt x="2936" y="3337"/>
                    <a:pt x="2526" y="5666"/>
                    <a:pt x="2437" y="6451"/>
                  </a:cubicBezTo>
                  <a:cubicBezTo>
                    <a:pt x="2593" y="6444"/>
                    <a:pt x="2791" y="6433"/>
                    <a:pt x="3016" y="6419"/>
                  </a:cubicBezTo>
                  <a:lnTo>
                    <a:pt x="3546" y="3208"/>
                  </a:lnTo>
                  <a:cubicBezTo>
                    <a:pt x="3552" y="3161"/>
                    <a:pt x="3592" y="3125"/>
                    <a:pt x="3638" y="3121"/>
                  </a:cubicBezTo>
                  <a:lnTo>
                    <a:pt x="5850" y="2915"/>
                  </a:lnTo>
                  <a:cubicBezTo>
                    <a:pt x="5847" y="2895"/>
                    <a:pt x="5852" y="2874"/>
                    <a:pt x="5861" y="2856"/>
                  </a:cubicBezTo>
                  <a:cubicBezTo>
                    <a:pt x="5846" y="2837"/>
                    <a:pt x="5836" y="2811"/>
                    <a:pt x="5838" y="2783"/>
                  </a:cubicBezTo>
                  <a:cubicBezTo>
                    <a:pt x="5904" y="1952"/>
                    <a:pt x="5799" y="1296"/>
                    <a:pt x="5747" y="1039"/>
                  </a:cubicBezTo>
                  <a:lnTo>
                    <a:pt x="5330" y="1488"/>
                  </a:lnTo>
                  <a:cubicBezTo>
                    <a:pt x="5308" y="1507"/>
                    <a:pt x="5281" y="1521"/>
                    <a:pt x="5253" y="1521"/>
                  </a:cubicBezTo>
                  <a:lnTo>
                    <a:pt x="5248" y="1521"/>
                  </a:lnTo>
                  <a:cubicBezTo>
                    <a:pt x="5217" y="1520"/>
                    <a:pt x="5190" y="1504"/>
                    <a:pt x="5171" y="1481"/>
                  </a:cubicBezTo>
                  <a:cubicBezTo>
                    <a:pt x="5138" y="1442"/>
                    <a:pt x="4505" y="624"/>
                    <a:pt x="4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71;p40"/>
            <p:cNvSpPr/>
            <p:nvPr/>
          </p:nvSpPr>
          <p:spPr>
            <a:xfrm>
              <a:off x="3200009" y="-1057196"/>
              <a:ext cx="190062" cy="233671"/>
            </a:xfrm>
            <a:custGeom>
              <a:avLst/>
              <a:gdLst/>
              <a:ahLst/>
              <a:cxnLst/>
              <a:rect l="l" t="t" r="r" b="b"/>
              <a:pathLst>
                <a:path w="1277" h="1570" extrusionOk="0">
                  <a:moveTo>
                    <a:pt x="0" y="0"/>
                  </a:moveTo>
                  <a:lnTo>
                    <a:pt x="0" y="0"/>
                  </a:lnTo>
                  <a:cubicBezTo>
                    <a:pt x="46" y="344"/>
                    <a:pt x="87" y="859"/>
                    <a:pt x="39" y="1472"/>
                  </a:cubicBezTo>
                  <a:cubicBezTo>
                    <a:pt x="38" y="1489"/>
                    <a:pt x="32" y="1504"/>
                    <a:pt x="23" y="1517"/>
                  </a:cubicBezTo>
                  <a:cubicBezTo>
                    <a:pt x="34" y="1533"/>
                    <a:pt x="39" y="1549"/>
                    <a:pt x="40" y="1569"/>
                  </a:cubicBezTo>
                  <a:lnTo>
                    <a:pt x="761" y="1502"/>
                  </a:lnTo>
                  <a:lnTo>
                    <a:pt x="1277" y="1453"/>
                  </a:lnTo>
                  <a:cubicBezTo>
                    <a:pt x="1260" y="1435"/>
                    <a:pt x="1248" y="1412"/>
                    <a:pt x="1247" y="1384"/>
                  </a:cubicBezTo>
                  <a:cubicBezTo>
                    <a:pt x="1245" y="1344"/>
                    <a:pt x="1193" y="522"/>
                    <a:pt x="1191" y="81"/>
                  </a:cubicBezTo>
                  <a:cubicBezTo>
                    <a:pt x="1008" y="150"/>
                    <a:pt x="837" y="179"/>
                    <a:pt x="684" y="179"/>
                  </a:cubicBezTo>
                  <a:cubicBezTo>
                    <a:pt x="375" y="179"/>
                    <a:pt x="136" y="7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2;p40"/>
            <p:cNvSpPr/>
            <p:nvPr/>
          </p:nvSpPr>
          <p:spPr>
            <a:xfrm>
              <a:off x="3276361" y="-1327481"/>
              <a:ext cx="110882" cy="68762"/>
            </a:xfrm>
            <a:custGeom>
              <a:avLst/>
              <a:gdLst/>
              <a:ahLst/>
              <a:cxnLst/>
              <a:rect l="l" t="t" r="r" b="b"/>
              <a:pathLst>
                <a:path w="745" h="462" extrusionOk="0">
                  <a:moveTo>
                    <a:pt x="1" y="0"/>
                  </a:moveTo>
                  <a:cubicBezTo>
                    <a:pt x="26" y="26"/>
                    <a:pt x="300" y="298"/>
                    <a:pt x="667" y="462"/>
                  </a:cubicBezTo>
                  <a:cubicBezTo>
                    <a:pt x="679" y="328"/>
                    <a:pt x="703" y="118"/>
                    <a:pt x="744" y="22"/>
                  </a:cubicBezTo>
                  <a:lnTo>
                    <a:pt x="744" y="22"/>
                  </a:lnTo>
                  <a:cubicBezTo>
                    <a:pt x="651" y="29"/>
                    <a:pt x="561" y="33"/>
                    <a:pt x="475" y="33"/>
                  </a:cubicBezTo>
                  <a:cubicBezTo>
                    <a:pt x="296" y="33"/>
                    <a:pt x="139" y="18"/>
                    <a:pt x="1"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3;p40"/>
            <p:cNvSpPr/>
            <p:nvPr/>
          </p:nvSpPr>
          <p:spPr>
            <a:xfrm>
              <a:off x="2973184" y="-1374811"/>
              <a:ext cx="176816" cy="307047"/>
            </a:xfrm>
            <a:custGeom>
              <a:avLst/>
              <a:gdLst/>
              <a:ahLst/>
              <a:cxnLst/>
              <a:rect l="l" t="t" r="r" b="b"/>
              <a:pathLst>
                <a:path w="1188" h="2063" extrusionOk="0">
                  <a:moveTo>
                    <a:pt x="673" y="1"/>
                  </a:moveTo>
                  <a:cubicBezTo>
                    <a:pt x="443" y="34"/>
                    <a:pt x="44" y="141"/>
                    <a:pt x="6" y="476"/>
                  </a:cubicBezTo>
                  <a:cubicBezTo>
                    <a:pt x="0" y="530"/>
                    <a:pt x="6" y="592"/>
                    <a:pt x="20" y="659"/>
                  </a:cubicBezTo>
                  <a:cubicBezTo>
                    <a:pt x="23" y="669"/>
                    <a:pt x="25" y="680"/>
                    <a:pt x="26" y="690"/>
                  </a:cubicBezTo>
                  <a:cubicBezTo>
                    <a:pt x="124" y="1116"/>
                    <a:pt x="538" y="1741"/>
                    <a:pt x="778" y="2062"/>
                  </a:cubicBezTo>
                  <a:lnTo>
                    <a:pt x="1187" y="1625"/>
                  </a:lnTo>
                  <a:cubicBezTo>
                    <a:pt x="544" y="856"/>
                    <a:pt x="589" y="275"/>
                    <a:pt x="6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4;p40"/>
            <p:cNvSpPr/>
            <p:nvPr/>
          </p:nvSpPr>
          <p:spPr>
            <a:xfrm>
              <a:off x="2253419" y="-2564450"/>
              <a:ext cx="2860757" cy="5455845"/>
            </a:xfrm>
            <a:custGeom>
              <a:avLst/>
              <a:gdLst/>
              <a:ahLst/>
              <a:cxnLst/>
              <a:rect l="l" t="t" r="r" b="b"/>
              <a:pathLst>
                <a:path w="19221" h="36657" extrusionOk="0">
                  <a:moveTo>
                    <a:pt x="9559" y="250"/>
                  </a:moveTo>
                  <a:cubicBezTo>
                    <a:pt x="9794" y="352"/>
                    <a:pt x="10259" y="643"/>
                    <a:pt x="10211" y="1355"/>
                  </a:cubicBezTo>
                  <a:cubicBezTo>
                    <a:pt x="10163" y="2072"/>
                    <a:pt x="9714" y="2583"/>
                    <a:pt x="9478" y="2803"/>
                  </a:cubicBezTo>
                  <a:cubicBezTo>
                    <a:pt x="9464" y="2588"/>
                    <a:pt x="9450" y="2420"/>
                    <a:pt x="9440" y="2316"/>
                  </a:cubicBezTo>
                  <a:cubicBezTo>
                    <a:pt x="9530" y="2305"/>
                    <a:pt x="9620" y="2290"/>
                    <a:pt x="9711" y="2274"/>
                  </a:cubicBezTo>
                  <a:cubicBezTo>
                    <a:pt x="9767" y="2264"/>
                    <a:pt x="9805" y="2211"/>
                    <a:pt x="9795" y="2155"/>
                  </a:cubicBezTo>
                  <a:cubicBezTo>
                    <a:pt x="9786" y="2104"/>
                    <a:pt x="9742" y="2069"/>
                    <a:pt x="9693" y="2069"/>
                  </a:cubicBezTo>
                  <a:cubicBezTo>
                    <a:pt x="9687" y="2069"/>
                    <a:pt x="9681" y="2069"/>
                    <a:pt x="9676" y="2070"/>
                  </a:cubicBezTo>
                  <a:cubicBezTo>
                    <a:pt x="9178" y="2157"/>
                    <a:pt x="8684" y="2189"/>
                    <a:pt x="8224" y="2189"/>
                  </a:cubicBezTo>
                  <a:cubicBezTo>
                    <a:pt x="6895" y="2189"/>
                    <a:pt x="5854" y="1920"/>
                    <a:pt x="5841" y="1916"/>
                  </a:cubicBezTo>
                  <a:cubicBezTo>
                    <a:pt x="5833" y="1914"/>
                    <a:pt x="5824" y="1913"/>
                    <a:pt x="5816" y="1913"/>
                  </a:cubicBezTo>
                  <a:cubicBezTo>
                    <a:pt x="5788" y="1913"/>
                    <a:pt x="5762" y="1924"/>
                    <a:pt x="5742" y="1942"/>
                  </a:cubicBezTo>
                  <a:cubicBezTo>
                    <a:pt x="5716" y="1968"/>
                    <a:pt x="5706" y="2006"/>
                    <a:pt x="5714" y="2041"/>
                  </a:cubicBezTo>
                  <a:cubicBezTo>
                    <a:pt x="5808" y="2415"/>
                    <a:pt x="5854" y="2804"/>
                    <a:pt x="5815" y="2873"/>
                  </a:cubicBezTo>
                  <a:cubicBezTo>
                    <a:pt x="5753" y="2966"/>
                    <a:pt x="5416" y="3171"/>
                    <a:pt x="5196" y="3286"/>
                  </a:cubicBezTo>
                  <a:cubicBezTo>
                    <a:pt x="5155" y="3309"/>
                    <a:pt x="5134" y="3356"/>
                    <a:pt x="5144" y="3401"/>
                  </a:cubicBezTo>
                  <a:cubicBezTo>
                    <a:pt x="5464" y="4811"/>
                    <a:pt x="4571" y="5216"/>
                    <a:pt x="4532" y="5232"/>
                  </a:cubicBezTo>
                  <a:cubicBezTo>
                    <a:pt x="4529" y="5233"/>
                    <a:pt x="4526" y="5237"/>
                    <a:pt x="4524" y="5239"/>
                  </a:cubicBezTo>
                  <a:cubicBezTo>
                    <a:pt x="4456" y="5211"/>
                    <a:pt x="4377" y="5191"/>
                    <a:pt x="4292" y="5191"/>
                  </a:cubicBezTo>
                  <a:cubicBezTo>
                    <a:pt x="4194" y="5191"/>
                    <a:pt x="4088" y="5218"/>
                    <a:pt x="3983" y="5288"/>
                  </a:cubicBezTo>
                  <a:cubicBezTo>
                    <a:pt x="2901" y="3619"/>
                    <a:pt x="3327" y="1767"/>
                    <a:pt x="3562" y="1503"/>
                  </a:cubicBezTo>
                  <a:cubicBezTo>
                    <a:pt x="3675" y="1375"/>
                    <a:pt x="3751" y="1353"/>
                    <a:pt x="3787" y="1352"/>
                  </a:cubicBezTo>
                  <a:cubicBezTo>
                    <a:pt x="3790" y="1351"/>
                    <a:pt x="3793" y="1351"/>
                    <a:pt x="3797" y="1351"/>
                  </a:cubicBezTo>
                  <a:cubicBezTo>
                    <a:pt x="3822" y="1351"/>
                    <a:pt x="3839" y="1364"/>
                    <a:pt x="3839" y="1364"/>
                  </a:cubicBezTo>
                  <a:cubicBezTo>
                    <a:pt x="3858" y="1385"/>
                    <a:pt x="3886" y="1399"/>
                    <a:pt x="3915" y="1399"/>
                  </a:cubicBezTo>
                  <a:cubicBezTo>
                    <a:pt x="3944" y="1399"/>
                    <a:pt x="3970" y="1387"/>
                    <a:pt x="3992" y="1366"/>
                  </a:cubicBezTo>
                  <a:cubicBezTo>
                    <a:pt x="4781" y="539"/>
                    <a:pt x="5736" y="283"/>
                    <a:pt x="6615" y="283"/>
                  </a:cubicBezTo>
                  <a:cubicBezTo>
                    <a:pt x="8027" y="283"/>
                    <a:pt x="9243" y="943"/>
                    <a:pt x="9263" y="953"/>
                  </a:cubicBezTo>
                  <a:cubicBezTo>
                    <a:pt x="9279" y="962"/>
                    <a:pt x="9297" y="967"/>
                    <a:pt x="9314" y="967"/>
                  </a:cubicBezTo>
                  <a:cubicBezTo>
                    <a:pt x="9344" y="967"/>
                    <a:pt x="9373" y="954"/>
                    <a:pt x="9394" y="929"/>
                  </a:cubicBezTo>
                  <a:cubicBezTo>
                    <a:pt x="9532" y="764"/>
                    <a:pt x="9556" y="443"/>
                    <a:pt x="9559" y="250"/>
                  </a:cubicBezTo>
                  <a:close/>
                  <a:moveTo>
                    <a:pt x="5950" y="2159"/>
                  </a:moveTo>
                  <a:cubicBezTo>
                    <a:pt x="6301" y="2235"/>
                    <a:pt x="7172" y="2397"/>
                    <a:pt x="8218" y="2397"/>
                  </a:cubicBezTo>
                  <a:cubicBezTo>
                    <a:pt x="8543" y="2397"/>
                    <a:pt x="8884" y="2382"/>
                    <a:pt x="9232" y="2343"/>
                  </a:cubicBezTo>
                  <a:lnTo>
                    <a:pt x="9232" y="2343"/>
                  </a:lnTo>
                  <a:cubicBezTo>
                    <a:pt x="9340" y="3565"/>
                    <a:pt x="9448" y="6261"/>
                    <a:pt x="8997" y="7403"/>
                  </a:cubicBezTo>
                  <a:lnTo>
                    <a:pt x="8842" y="7699"/>
                  </a:lnTo>
                  <a:cubicBezTo>
                    <a:pt x="8769" y="7799"/>
                    <a:pt x="8689" y="7872"/>
                    <a:pt x="8595" y="7907"/>
                  </a:cubicBezTo>
                  <a:cubicBezTo>
                    <a:pt x="8132" y="8080"/>
                    <a:pt x="7705" y="8134"/>
                    <a:pt x="7352" y="8134"/>
                  </a:cubicBezTo>
                  <a:cubicBezTo>
                    <a:pt x="6838" y="8134"/>
                    <a:pt x="6481" y="8019"/>
                    <a:pt x="6402" y="7992"/>
                  </a:cubicBezTo>
                  <a:cubicBezTo>
                    <a:pt x="5869" y="7435"/>
                    <a:pt x="5129" y="6569"/>
                    <a:pt x="4866" y="6258"/>
                  </a:cubicBezTo>
                  <a:cubicBezTo>
                    <a:pt x="4866" y="6250"/>
                    <a:pt x="4866" y="6239"/>
                    <a:pt x="4863" y="6230"/>
                  </a:cubicBezTo>
                  <a:cubicBezTo>
                    <a:pt x="4852" y="6189"/>
                    <a:pt x="4743" y="5835"/>
                    <a:pt x="4497" y="5750"/>
                  </a:cubicBezTo>
                  <a:cubicBezTo>
                    <a:pt x="4467" y="5740"/>
                    <a:pt x="4430" y="5732"/>
                    <a:pt x="4389" y="5732"/>
                  </a:cubicBezTo>
                  <a:cubicBezTo>
                    <a:pt x="4317" y="5732"/>
                    <a:pt x="4230" y="5754"/>
                    <a:pt x="4134" y="5825"/>
                  </a:cubicBezTo>
                  <a:cubicBezTo>
                    <a:pt x="4089" y="5859"/>
                    <a:pt x="4078" y="5924"/>
                    <a:pt x="4113" y="5970"/>
                  </a:cubicBezTo>
                  <a:cubicBezTo>
                    <a:pt x="4133" y="5997"/>
                    <a:pt x="4164" y="6012"/>
                    <a:pt x="4196" y="6012"/>
                  </a:cubicBezTo>
                  <a:cubicBezTo>
                    <a:pt x="4217" y="6012"/>
                    <a:pt x="4239" y="6005"/>
                    <a:pt x="4257" y="5991"/>
                  </a:cubicBezTo>
                  <a:cubicBezTo>
                    <a:pt x="4264" y="5986"/>
                    <a:pt x="4270" y="5985"/>
                    <a:pt x="4276" y="5980"/>
                  </a:cubicBezTo>
                  <a:lnTo>
                    <a:pt x="4276" y="5980"/>
                  </a:lnTo>
                  <a:cubicBezTo>
                    <a:pt x="4242" y="6049"/>
                    <a:pt x="4216" y="6125"/>
                    <a:pt x="4223" y="6190"/>
                  </a:cubicBezTo>
                  <a:cubicBezTo>
                    <a:pt x="4228" y="6242"/>
                    <a:pt x="4369" y="6443"/>
                    <a:pt x="4577" y="6714"/>
                  </a:cubicBezTo>
                  <a:cubicBezTo>
                    <a:pt x="4279" y="6615"/>
                    <a:pt x="4050" y="6417"/>
                    <a:pt x="3941" y="6153"/>
                  </a:cubicBezTo>
                  <a:cubicBezTo>
                    <a:pt x="3851" y="5935"/>
                    <a:pt x="3867" y="5715"/>
                    <a:pt x="3979" y="5574"/>
                  </a:cubicBezTo>
                  <a:cubicBezTo>
                    <a:pt x="4086" y="5442"/>
                    <a:pt x="4197" y="5402"/>
                    <a:pt x="4292" y="5402"/>
                  </a:cubicBezTo>
                  <a:cubicBezTo>
                    <a:pt x="4418" y="5402"/>
                    <a:pt x="4515" y="5472"/>
                    <a:pt x="4533" y="5486"/>
                  </a:cubicBezTo>
                  <a:cubicBezTo>
                    <a:pt x="4552" y="5501"/>
                    <a:pt x="4574" y="5509"/>
                    <a:pt x="4597" y="5509"/>
                  </a:cubicBezTo>
                  <a:cubicBezTo>
                    <a:pt x="4627" y="5509"/>
                    <a:pt x="4657" y="5495"/>
                    <a:pt x="4677" y="5470"/>
                  </a:cubicBezTo>
                  <a:cubicBezTo>
                    <a:pt x="4698" y="5444"/>
                    <a:pt x="4702" y="5412"/>
                    <a:pt x="4696" y="5381"/>
                  </a:cubicBezTo>
                  <a:cubicBezTo>
                    <a:pt x="4939" y="5235"/>
                    <a:pt x="5617" y="4701"/>
                    <a:pt x="5361" y="3436"/>
                  </a:cubicBezTo>
                  <a:cubicBezTo>
                    <a:pt x="5528" y="3345"/>
                    <a:pt x="5889" y="3134"/>
                    <a:pt x="5984" y="2992"/>
                  </a:cubicBezTo>
                  <a:cubicBezTo>
                    <a:pt x="6079" y="2850"/>
                    <a:pt x="6012" y="2437"/>
                    <a:pt x="5950" y="2159"/>
                  </a:cubicBezTo>
                  <a:close/>
                  <a:moveTo>
                    <a:pt x="6692" y="8281"/>
                  </a:moveTo>
                  <a:lnTo>
                    <a:pt x="6692" y="8281"/>
                  </a:lnTo>
                  <a:cubicBezTo>
                    <a:pt x="6710" y="8285"/>
                    <a:pt x="6727" y="8288"/>
                    <a:pt x="6747" y="8292"/>
                  </a:cubicBezTo>
                  <a:cubicBezTo>
                    <a:pt x="6737" y="8297"/>
                    <a:pt x="6731" y="8303"/>
                    <a:pt x="6725" y="8311"/>
                  </a:cubicBezTo>
                  <a:cubicBezTo>
                    <a:pt x="6712" y="8301"/>
                    <a:pt x="6704" y="8293"/>
                    <a:pt x="6692" y="8281"/>
                  </a:cubicBezTo>
                  <a:close/>
                  <a:moveTo>
                    <a:pt x="4507" y="5997"/>
                  </a:moveTo>
                  <a:cubicBezTo>
                    <a:pt x="4547" y="6037"/>
                    <a:pt x="4581" y="6090"/>
                    <a:pt x="4608" y="6142"/>
                  </a:cubicBezTo>
                  <a:cubicBezTo>
                    <a:pt x="4580" y="6180"/>
                    <a:pt x="4577" y="6234"/>
                    <a:pt x="4609" y="6272"/>
                  </a:cubicBezTo>
                  <a:cubicBezTo>
                    <a:pt x="4671" y="6344"/>
                    <a:pt x="6109" y="8053"/>
                    <a:pt x="6658" y="8527"/>
                  </a:cubicBezTo>
                  <a:cubicBezTo>
                    <a:pt x="6638" y="8575"/>
                    <a:pt x="6611" y="8627"/>
                    <a:pt x="6582" y="8679"/>
                  </a:cubicBezTo>
                  <a:cubicBezTo>
                    <a:pt x="6161" y="8307"/>
                    <a:pt x="5430" y="7449"/>
                    <a:pt x="4936" y="6838"/>
                  </a:cubicBezTo>
                  <a:cubicBezTo>
                    <a:pt x="4929" y="6822"/>
                    <a:pt x="4918" y="6808"/>
                    <a:pt x="4904" y="6797"/>
                  </a:cubicBezTo>
                  <a:cubicBezTo>
                    <a:pt x="4640" y="6470"/>
                    <a:pt x="4451" y="6220"/>
                    <a:pt x="4429" y="6168"/>
                  </a:cubicBezTo>
                  <a:cubicBezTo>
                    <a:pt x="4426" y="6140"/>
                    <a:pt x="4460" y="6070"/>
                    <a:pt x="4507" y="5997"/>
                  </a:cubicBezTo>
                  <a:close/>
                  <a:moveTo>
                    <a:pt x="6874" y="8311"/>
                  </a:moveTo>
                  <a:cubicBezTo>
                    <a:pt x="7012" y="8330"/>
                    <a:pt x="7169" y="8344"/>
                    <a:pt x="7348" y="8344"/>
                  </a:cubicBezTo>
                  <a:cubicBezTo>
                    <a:pt x="7434" y="8344"/>
                    <a:pt x="7524" y="8339"/>
                    <a:pt x="7616" y="8333"/>
                  </a:cubicBezTo>
                  <a:lnTo>
                    <a:pt x="7616" y="8333"/>
                  </a:lnTo>
                  <a:cubicBezTo>
                    <a:pt x="7575" y="8429"/>
                    <a:pt x="7551" y="8639"/>
                    <a:pt x="7539" y="8773"/>
                  </a:cubicBezTo>
                  <a:cubicBezTo>
                    <a:pt x="7173" y="8609"/>
                    <a:pt x="6899" y="8337"/>
                    <a:pt x="6874" y="8311"/>
                  </a:cubicBezTo>
                  <a:close/>
                  <a:moveTo>
                    <a:pt x="8712" y="8079"/>
                  </a:moveTo>
                  <a:lnTo>
                    <a:pt x="8712" y="8079"/>
                  </a:lnTo>
                  <a:cubicBezTo>
                    <a:pt x="8715" y="8276"/>
                    <a:pt x="8647" y="8535"/>
                    <a:pt x="8488" y="8708"/>
                  </a:cubicBezTo>
                  <a:cubicBezTo>
                    <a:pt x="8412" y="8791"/>
                    <a:pt x="8320" y="8843"/>
                    <a:pt x="8219" y="8871"/>
                  </a:cubicBezTo>
                  <a:cubicBezTo>
                    <a:pt x="8101" y="8559"/>
                    <a:pt x="7909" y="8382"/>
                    <a:pt x="7818" y="8313"/>
                  </a:cubicBezTo>
                  <a:cubicBezTo>
                    <a:pt x="8081" y="8280"/>
                    <a:pt x="8366" y="8214"/>
                    <a:pt x="8668" y="8101"/>
                  </a:cubicBezTo>
                  <a:cubicBezTo>
                    <a:pt x="8683" y="8096"/>
                    <a:pt x="8696" y="8085"/>
                    <a:pt x="8712" y="8079"/>
                  </a:cubicBezTo>
                  <a:close/>
                  <a:moveTo>
                    <a:pt x="7774" y="8548"/>
                  </a:moveTo>
                  <a:cubicBezTo>
                    <a:pt x="7846" y="8619"/>
                    <a:pt x="7938" y="8735"/>
                    <a:pt x="8007" y="8896"/>
                  </a:cubicBezTo>
                  <a:lnTo>
                    <a:pt x="8006" y="8896"/>
                  </a:lnTo>
                  <a:cubicBezTo>
                    <a:pt x="7915" y="8891"/>
                    <a:pt x="7829" y="8874"/>
                    <a:pt x="7742" y="8849"/>
                  </a:cubicBezTo>
                  <a:cubicBezTo>
                    <a:pt x="7750" y="8747"/>
                    <a:pt x="7762" y="8635"/>
                    <a:pt x="7774" y="8548"/>
                  </a:cubicBezTo>
                  <a:close/>
                  <a:moveTo>
                    <a:pt x="9111" y="7637"/>
                  </a:moveTo>
                  <a:lnTo>
                    <a:pt x="9111" y="7637"/>
                  </a:lnTo>
                  <a:cubicBezTo>
                    <a:pt x="9138" y="8030"/>
                    <a:pt x="9125" y="8683"/>
                    <a:pt x="8788" y="9061"/>
                  </a:cubicBezTo>
                  <a:cubicBezTo>
                    <a:pt x="8768" y="9083"/>
                    <a:pt x="8758" y="9111"/>
                    <a:pt x="8761" y="9140"/>
                  </a:cubicBezTo>
                  <a:cubicBezTo>
                    <a:pt x="8782" y="9334"/>
                    <a:pt x="8800" y="9564"/>
                    <a:pt x="8799" y="9662"/>
                  </a:cubicBezTo>
                  <a:cubicBezTo>
                    <a:pt x="8729" y="9691"/>
                    <a:pt x="8616" y="9739"/>
                    <a:pt x="8531" y="9775"/>
                  </a:cubicBezTo>
                  <a:lnTo>
                    <a:pt x="8345" y="9464"/>
                  </a:lnTo>
                  <a:cubicBezTo>
                    <a:pt x="8325" y="9433"/>
                    <a:pt x="8292" y="9413"/>
                    <a:pt x="8257" y="9413"/>
                  </a:cubicBezTo>
                  <a:cubicBezTo>
                    <a:pt x="8248" y="9413"/>
                    <a:pt x="8241" y="9415"/>
                    <a:pt x="8233" y="9416"/>
                  </a:cubicBezTo>
                  <a:cubicBezTo>
                    <a:pt x="8221" y="9419"/>
                    <a:pt x="8128" y="9439"/>
                    <a:pt x="7981" y="9439"/>
                  </a:cubicBezTo>
                  <a:cubicBezTo>
                    <a:pt x="7920" y="9439"/>
                    <a:pt x="7851" y="9435"/>
                    <a:pt x="7774" y="9426"/>
                  </a:cubicBezTo>
                  <a:cubicBezTo>
                    <a:pt x="7755" y="9411"/>
                    <a:pt x="7732" y="9402"/>
                    <a:pt x="7709" y="9402"/>
                  </a:cubicBezTo>
                  <a:cubicBezTo>
                    <a:pt x="7696" y="9402"/>
                    <a:pt x="7682" y="9405"/>
                    <a:pt x="7669" y="9411"/>
                  </a:cubicBezTo>
                  <a:cubicBezTo>
                    <a:pt x="7389" y="9360"/>
                    <a:pt x="7035" y="9231"/>
                    <a:pt x="6675" y="8920"/>
                  </a:cubicBezTo>
                  <a:cubicBezTo>
                    <a:pt x="6731" y="8837"/>
                    <a:pt x="6811" y="8708"/>
                    <a:pt x="6859" y="8580"/>
                  </a:cubicBezTo>
                  <a:cubicBezTo>
                    <a:pt x="7072" y="8762"/>
                    <a:pt x="7504" y="9074"/>
                    <a:pt x="7992" y="9104"/>
                  </a:cubicBezTo>
                  <a:cubicBezTo>
                    <a:pt x="8012" y="9105"/>
                    <a:pt x="8032" y="9106"/>
                    <a:pt x="8052" y="9106"/>
                  </a:cubicBezTo>
                  <a:cubicBezTo>
                    <a:pt x="8282" y="9106"/>
                    <a:pt x="8485" y="9016"/>
                    <a:pt x="8641" y="8849"/>
                  </a:cubicBezTo>
                  <a:cubicBezTo>
                    <a:pt x="8868" y="8601"/>
                    <a:pt x="8944" y="8244"/>
                    <a:pt x="8919" y="7999"/>
                  </a:cubicBezTo>
                  <a:lnTo>
                    <a:pt x="9049" y="7751"/>
                  </a:lnTo>
                  <a:cubicBezTo>
                    <a:pt x="9071" y="7716"/>
                    <a:pt x="9091" y="7677"/>
                    <a:pt x="9111" y="7637"/>
                  </a:cubicBezTo>
                  <a:close/>
                  <a:moveTo>
                    <a:pt x="7737" y="9630"/>
                  </a:moveTo>
                  <a:lnTo>
                    <a:pt x="7737" y="9630"/>
                  </a:lnTo>
                  <a:cubicBezTo>
                    <a:pt x="7829" y="9642"/>
                    <a:pt x="7912" y="9646"/>
                    <a:pt x="7984" y="9646"/>
                  </a:cubicBezTo>
                  <a:cubicBezTo>
                    <a:pt x="8048" y="9646"/>
                    <a:pt x="8104" y="9643"/>
                    <a:pt x="8149" y="9639"/>
                  </a:cubicBezTo>
                  <a:cubicBezTo>
                    <a:pt x="8167" y="9748"/>
                    <a:pt x="8165" y="9864"/>
                    <a:pt x="8160" y="9956"/>
                  </a:cubicBezTo>
                  <a:lnTo>
                    <a:pt x="7769" y="9678"/>
                  </a:lnTo>
                  <a:cubicBezTo>
                    <a:pt x="7762" y="9673"/>
                    <a:pt x="7753" y="9671"/>
                    <a:pt x="7745" y="9667"/>
                  </a:cubicBezTo>
                  <a:lnTo>
                    <a:pt x="7745" y="9665"/>
                  </a:lnTo>
                  <a:cubicBezTo>
                    <a:pt x="7741" y="9650"/>
                    <a:pt x="7738" y="9636"/>
                    <a:pt x="7737" y="9630"/>
                  </a:cubicBezTo>
                  <a:close/>
                  <a:moveTo>
                    <a:pt x="5509" y="7994"/>
                  </a:moveTo>
                  <a:cubicBezTo>
                    <a:pt x="5425" y="8268"/>
                    <a:pt x="5380" y="8849"/>
                    <a:pt x="6023" y="9618"/>
                  </a:cubicBezTo>
                  <a:lnTo>
                    <a:pt x="5614" y="10055"/>
                  </a:lnTo>
                  <a:cubicBezTo>
                    <a:pt x="5374" y="9733"/>
                    <a:pt x="4960" y="9108"/>
                    <a:pt x="4862" y="8683"/>
                  </a:cubicBezTo>
                  <a:cubicBezTo>
                    <a:pt x="4861" y="8673"/>
                    <a:pt x="4859" y="8662"/>
                    <a:pt x="4856" y="8653"/>
                  </a:cubicBezTo>
                  <a:cubicBezTo>
                    <a:pt x="4841" y="8585"/>
                    <a:pt x="4836" y="8523"/>
                    <a:pt x="4842" y="8469"/>
                  </a:cubicBezTo>
                  <a:cubicBezTo>
                    <a:pt x="4880" y="8134"/>
                    <a:pt x="5279" y="8027"/>
                    <a:pt x="5509" y="7994"/>
                  </a:cubicBezTo>
                  <a:close/>
                  <a:moveTo>
                    <a:pt x="5705" y="8065"/>
                  </a:moveTo>
                  <a:cubicBezTo>
                    <a:pt x="6002" y="8400"/>
                    <a:pt x="6280" y="8692"/>
                    <a:pt x="6467" y="8856"/>
                  </a:cubicBezTo>
                  <a:cubicBezTo>
                    <a:pt x="6463" y="8861"/>
                    <a:pt x="6459" y="8868"/>
                    <a:pt x="6455" y="8872"/>
                  </a:cubicBezTo>
                  <a:cubicBezTo>
                    <a:pt x="6423" y="8916"/>
                    <a:pt x="6428" y="8975"/>
                    <a:pt x="6467" y="9011"/>
                  </a:cubicBezTo>
                  <a:cubicBezTo>
                    <a:pt x="6845" y="9360"/>
                    <a:pt x="7222" y="9522"/>
                    <a:pt x="7535" y="9594"/>
                  </a:cubicBezTo>
                  <a:cubicBezTo>
                    <a:pt x="7532" y="9626"/>
                    <a:pt x="7533" y="9662"/>
                    <a:pt x="7540" y="9702"/>
                  </a:cubicBezTo>
                  <a:cubicBezTo>
                    <a:pt x="7551" y="9755"/>
                    <a:pt x="7565" y="9836"/>
                    <a:pt x="7556" y="9982"/>
                  </a:cubicBezTo>
                  <a:cubicBezTo>
                    <a:pt x="7369" y="10066"/>
                    <a:pt x="7195" y="10097"/>
                    <a:pt x="7040" y="10097"/>
                  </a:cubicBezTo>
                  <a:cubicBezTo>
                    <a:pt x="6647" y="10097"/>
                    <a:pt x="6383" y="9900"/>
                    <a:pt x="6368" y="9888"/>
                  </a:cubicBezTo>
                  <a:cubicBezTo>
                    <a:pt x="6352" y="9876"/>
                    <a:pt x="6335" y="9871"/>
                    <a:pt x="6319" y="9869"/>
                  </a:cubicBezTo>
                  <a:cubicBezTo>
                    <a:pt x="6296" y="9749"/>
                    <a:pt x="6278" y="9677"/>
                    <a:pt x="6275" y="9668"/>
                  </a:cubicBezTo>
                  <a:cubicBezTo>
                    <a:pt x="6273" y="9658"/>
                    <a:pt x="6268" y="9650"/>
                    <a:pt x="6263" y="9641"/>
                  </a:cubicBezTo>
                  <a:cubicBezTo>
                    <a:pt x="6269" y="9610"/>
                    <a:pt x="6263" y="9577"/>
                    <a:pt x="6241" y="9552"/>
                  </a:cubicBezTo>
                  <a:cubicBezTo>
                    <a:pt x="5601" y="8825"/>
                    <a:pt x="5637" y="8299"/>
                    <a:pt x="5705" y="8065"/>
                  </a:cubicBezTo>
                  <a:close/>
                  <a:moveTo>
                    <a:pt x="8370" y="9905"/>
                  </a:moveTo>
                  <a:lnTo>
                    <a:pt x="8402" y="9958"/>
                  </a:lnTo>
                  <a:cubicBezTo>
                    <a:pt x="8422" y="9991"/>
                    <a:pt x="8455" y="10009"/>
                    <a:pt x="8491" y="10009"/>
                  </a:cubicBezTo>
                  <a:cubicBezTo>
                    <a:pt x="8497" y="10009"/>
                    <a:pt x="8505" y="10006"/>
                    <a:pt x="8512" y="10005"/>
                  </a:cubicBezTo>
                  <a:cubicBezTo>
                    <a:pt x="8548" y="10127"/>
                    <a:pt x="8632" y="10390"/>
                    <a:pt x="8777" y="10733"/>
                  </a:cubicBezTo>
                  <a:cubicBezTo>
                    <a:pt x="8772" y="10749"/>
                    <a:pt x="8768" y="10765"/>
                    <a:pt x="8764" y="10791"/>
                  </a:cubicBezTo>
                  <a:lnTo>
                    <a:pt x="8764" y="10795"/>
                  </a:lnTo>
                  <a:lnTo>
                    <a:pt x="8763" y="10795"/>
                  </a:lnTo>
                  <a:lnTo>
                    <a:pt x="8763" y="10798"/>
                  </a:lnTo>
                  <a:cubicBezTo>
                    <a:pt x="8748" y="10907"/>
                    <a:pt x="8742" y="11110"/>
                    <a:pt x="8741" y="11477"/>
                  </a:cubicBezTo>
                  <a:lnTo>
                    <a:pt x="7792" y="11565"/>
                  </a:lnTo>
                  <a:cubicBezTo>
                    <a:pt x="7806" y="11545"/>
                    <a:pt x="7814" y="11523"/>
                    <a:pt x="7813" y="11498"/>
                  </a:cubicBezTo>
                  <a:cubicBezTo>
                    <a:pt x="7811" y="11487"/>
                    <a:pt x="7737" y="10330"/>
                    <a:pt x="7761" y="10030"/>
                  </a:cubicBezTo>
                  <a:cubicBezTo>
                    <a:pt x="7763" y="9993"/>
                    <a:pt x="7764" y="9962"/>
                    <a:pt x="7764" y="9930"/>
                  </a:cubicBezTo>
                  <a:lnTo>
                    <a:pt x="8184" y="10226"/>
                  </a:lnTo>
                  <a:cubicBezTo>
                    <a:pt x="8201" y="10240"/>
                    <a:pt x="8222" y="10246"/>
                    <a:pt x="8243" y="10246"/>
                  </a:cubicBezTo>
                  <a:cubicBezTo>
                    <a:pt x="8257" y="10246"/>
                    <a:pt x="8271" y="10244"/>
                    <a:pt x="8284" y="10239"/>
                  </a:cubicBezTo>
                  <a:cubicBezTo>
                    <a:pt x="8316" y="10224"/>
                    <a:pt x="8340" y="10196"/>
                    <a:pt x="8346" y="10160"/>
                  </a:cubicBezTo>
                  <a:cubicBezTo>
                    <a:pt x="8347" y="10152"/>
                    <a:pt x="8365" y="10046"/>
                    <a:pt x="8370" y="9905"/>
                  </a:cubicBezTo>
                  <a:close/>
                  <a:moveTo>
                    <a:pt x="6356" y="10126"/>
                  </a:moveTo>
                  <a:lnTo>
                    <a:pt x="6356" y="10126"/>
                  </a:lnTo>
                  <a:cubicBezTo>
                    <a:pt x="6491" y="10202"/>
                    <a:pt x="6731" y="10305"/>
                    <a:pt x="7039" y="10305"/>
                  </a:cubicBezTo>
                  <a:cubicBezTo>
                    <a:pt x="7194" y="10305"/>
                    <a:pt x="7365" y="10276"/>
                    <a:pt x="7547" y="10207"/>
                  </a:cubicBezTo>
                  <a:cubicBezTo>
                    <a:pt x="7548" y="10649"/>
                    <a:pt x="7601" y="11469"/>
                    <a:pt x="7603" y="11510"/>
                  </a:cubicBezTo>
                  <a:cubicBezTo>
                    <a:pt x="7605" y="11537"/>
                    <a:pt x="7617" y="11561"/>
                    <a:pt x="7634" y="11578"/>
                  </a:cubicBezTo>
                  <a:lnTo>
                    <a:pt x="7117" y="11625"/>
                  </a:lnTo>
                  <a:lnTo>
                    <a:pt x="6395" y="11693"/>
                  </a:lnTo>
                  <a:lnTo>
                    <a:pt x="6395" y="11693"/>
                  </a:lnTo>
                  <a:cubicBezTo>
                    <a:pt x="6433" y="11103"/>
                    <a:pt x="6402" y="10452"/>
                    <a:pt x="6356" y="10126"/>
                  </a:cubicBezTo>
                  <a:close/>
                  <a:moveTo>
                    <a:pt x="17966" y="11660"/>
                  </a:moveTo>
                  <a:cubicBezTo>
                    <a:pt x="17924" y="11710"/>
                    <a:pt x="17899" y="11773"/>
                    <a:pt x="17899" y="11839"/>
                  </a:cubicBezTo>
                  <a:cubicBezTo>
                    <a:pt x="17900" y="11875"/>
                    <a:pt x="17910" y="11910"/>
                    <a:pt x="17921" y="11941"/>
                  </a:cubicBezTo>
                  <a:cubicBezTo>
                    <a:pt x="17899" y="11932"/>
                    <a:pt x="17874" y="11929"/>
                    <a:pt x="17842" y="11929"/>
                  </a:cubicBezTo>
                  <a:cubicBezTo>
                    <a:pt x="17804" y="11929"/>
                    <a:pt x="17757" y="11934"/>
                    <a:pt x="17696" y="11941"/>
                  </a:cubicBezTo>
                  <a:lnTo>
                    <a:pt x="17642" y="11947"/>
                  </a:lnTo>
                  <a:cubicBezTo>
                    <a:pt x="17626" y="11898"/>
                    <a:pt x="17616" y="11847"/>
                    <a:pt x="17616" y="11796"/>
                  </a:cubicBezTo>
                  <a:cubicBezTo>
                    <a:pt x="17616" y="11779"/>
                    <a:pt x="17617" y="11760"/>
                    <a:pt x="17618" y="11743"/>
                  </a:cubicBezTo>
                  <a:cubicBezTo>
                    <a:pt x="17628" y="11740"/>
                    <a:pt x="17639" y="11736"/>
                    <a:pt x="17650" y="11734"/>
                  </a:cubicBezTo>
                  <a:cubicBezTo>
                    <a:pt x="17663" y="11730"/>
                    <a:pt x="17675" y="11727"/>
                    <a:pt x="17687" y="11723"/>
                  </a:cubicBezTo>
                  <a:cubicBezTo>
                    <a:pt x="17712" y="11717"/>
                    <a:pt x="17738" y="11710"/>
                    <a:pt x="17764" y="11704"/>
                  </a:cubicBezTo>
                  <a:cubicBezTo>
                    <a:pt x="17778" y="11700"/>
                    <a:pt x="17793" y="11697"/>
                    <a:pt x="17805" y="11693"/>
                  </a:cubicBezTo>
                  <a:cubicBezTo>
                    <a:pt x="17830" y="11688"/>
                    <a:pt x="17856" y="11682"/>
                    <a:pt x="17881" y="11676"/>
                  </a:cubicBezTo>
                  <a:cubicBezTo>
                    <a:pt x="17895" y="11674"/>
                    <a:pt x="17911" y="11670"/>
                    <a:pt x="17925" y="11667"/>
                  </a:cubicBezTo>
                  <a:cubicBezTo>
                    <a:pt x="17939" y="11665"/>
                    <a:pt x="17952" y="11662"/>
                    <a:pt x="17966" y="11660"/>
                  </a:cubicBezTo>
                  <a:close/>
                  <a:moveTo>
                    <a:pt x="18315" y="11719"/>
                  </a:moveTo>
                  <a:cubicBezTo>
                    <a:pt x="18433" y="11719"/>
                    <a:pt x="18522" y="11784"/>
                    <a:pt x="18522" y="11841"/>
                  </a:cubicBezTo>
                  <a:cubicBezTo>
                    <a:pt x="18522" y="11898"/>
                    <a:pt x="18433" y="11962"/>
                    <a:pt x="18315" y="11962"/>
                  </a:cubicBezTo>
                  <a:cubicBezTo>
                    <a:pt x="18196" y="11962"/>
                    <a:pt x="18107" y="11898"/>
                    <a:pt x="18107" y="11841"/>
                  </a:cubicBezTo>
                  <a:cubicBezTo>
                    <a:pt x="18107" y="11784"/>
                    <a:pt x="18196" y="11719"/>
                    <a:pt x="18315" y="11719"/>
                  </a:cubicBezTo>
                  <a:close/>
                  <a:moveTo>
                    <a:pt x="17411" y="11821"/>
                  </a:moveTo>
                  <a:cubicBezTo>
                    <a:pt x="17414" y="11873"/>
                    <a:pt x="17421" y="11925"/>
                    <a:pt x="17435" y="11977"/>
                  </a:cubicBezTo>
                  <a:cubicBezTo>
                    <a:pt x="17384" y="11989"/>
                    <a:pt x="17342" y="12004"/>
                    <a:pt x="17309" y="12020"/>
                  </a:cubicBezTo>
                  <a:cubicBezTo>
                    <a:pt x="17307" y="12011"/>
                    <a:pt x="17306" y="12000"/>
                    <a:pt x="17307" y="11985"/>
                  </a:cubicBezTo>
                  <a:cubicBezTo>
                    <a:pt x="17312" y="11937"/>
                    <a:pt x="17342" y="11869"/>
                    <a:pt x="17408" y="11823"/>
                  </a:cubicBezTo>
                  <a:cubicBezTo>
                    <a:pt x="17409" y="11823"/>
                    <a:pt x="17410" y="11822"/>
                    <a:pt x="17411" y="11821"/>
                  </a:cubicBezTo>
                  <a:close/>
                  <a:moveTo>
                    <a:pt x="17929" y="12271"/>
                  </a:moveTo>
                  <a:cubicBezTo>
                    <a:pt x="17928" y="12276"/>
                    <a:pt x="17926" y="12283"/>
                    <a:pt x="17924" y="12290"/>
                  </a:cubicBezTo>
                  <a:cubicBezTo>
                    <a:pt x="17921" y="12289"/>
                    <a:pt x="17920" y="12287"/>
                    <a:pt x="17918" y="12286"/>
                  </a:cubicBezTo>
                  <a:cubicBezTo>
                    <a:pt x="17921" y="12280"/>
                    <a:pt x="17925" y="12276"/>
                    <a:pt x="17929" y="12271"/>
                  </a:cubicBezTo>
                  <a:close/>
                  <a:moveTo>
                    <a:pt x="18559" y="11242"/>
                  </a:moveTo>
                  <a:cubicBezTo>
                    <a:pt x="18824" y="11327"/>
                    <a:pt x="19012" y="11544"/>
                    <a:pt x="19012" y="11799"/>
                  </a:cubicBezTo>
                  <a:cubicBezTo>
                    <a:pt x="19012" y="12084"/>
                    <a:pt x="18775" y="12323"/>
                    <a:pt x="18452" y="12380"/>
                  </a:cubicBezTo>
                  <a:cubicBezTo>
                    <a:pt x="18480" y="12296"/>
                    <a:pt x="18507" y="12211"/>
                    <a:pt x="18529" y="12122"/>
                  </a:cubicBezTo>
                  <a:cubicBezTo>
                    <a:pt x="18649" y="12065"/>
                    <a:pt x="18728" y="11963"/>
                    <a:pt x="18728" y="11842"/>
                  </a:cubicBezTo>
                  <a:cubicBezTo>
                    <a:pt x="18728" y="11719"/>
                    <a:pt x="18648" y="11617"/>
                    <a:pt x="18527" y="11561"/>
                  </a:cubicBezTo>
                  <a:cubicBezTo>
                    <a:pt x="18572" y="11530"/>
                    <a:pt x="18601" y="11487"/>
                    <a:pt x="18610" y="11442"/>
                  </a:cubicBezTo>
                  <a:cubicBezTo>
                    <a:pt x="18615" y="11416"/>
                    <a:pt x="18615" y="11389"/>
                    <a:pt x="18610" y="11362"/>
                  </a:cubicBezTo>
                  <a:cubicBezTo>
                    <a:pt x="18608" y="11358"/>
                    <a:pt x="18608" y="11354"/>
                    <a:pt x="18608" y="11348"/>
                  </a:cubicBezTo>
                  <a:cubicBezTo>
                    <a:pt x="18603" y="11322"/>
                    <a:pt x="18593" y="11297"/>
                    <a:pt x="18579" y="11274"/>
                  </a:cubicBezTo>
                  <a:cubicBezTo>
                    <a:pt x="18576" y="11268"/>
                    <a:pt x="18574" y="11264"/>
                    <a:pt x="18571" y="11260"/>
                  </a:cubicBezTo>
                  <a:cubicBezTo>
                    <a:pt x="18567" y="11254"/>
                    <a:pt x="18564" y="11247"/>
                    <a:pt x="18559" y="11242"/>
                  </a:cubicBezTo>
                  <a:close/>
                  <a:moveTo>
                    <a:pt x="7653" y="11786"/>
                  </a:moveTo>
                  <a:lnTo>
                    <a:pt x="7457" y="12494"/>
                  </a:lnTo>
                  <a:lnTo>
                    <a:pt x="5408" y="12650"/>
                  </a:lnTo>
                  <a:lnTo>
                    <a:pt x="5408" y="12650"/>
                  </a:lnTo>
                  <a:lnTo>
                    <a:pt x="5538" y="11984"/>
                  </a:lnTo>
                  <a:lnTo>
                    <a:pt x="7232" y="11824"/>
                  </a:lnTo>
                  <a:lnTo>
                    <a:pt x="7653" y="11786"/>
                  </a:lnTo>
                  <a:close/>
                  <a:moveTo>
                    <a:pt x="16856" y="11083"/>
                  </a:moveTo>
                  <a:cubicBezTo>
                    <a:pt x="16960" y="11083"/>
                    <a:pt x="17074" y="11090"/>
                    <a:pt x="17189" y="11102"/>
                  </a:cubicBezTo>
                  <a:cubicBezTo>
                    <a:pt x="17176" y="11118"/>
                    <a:pt x="17169" y="11138"/>
                    <a:pt x="17169" y="11160"/>
                  </a:cubicBezTo>
                  <a:cubicBezTo>
                    <a:pt x="17169" y="11217"/>
                    <a:pt x="17216" y="11263"/>
                    <a:pt x="17272" y="11263"/>
                  </a:cubicBezTo>
                  <a:cubicBezTo>
                    <a:pt x="17275" y="11263"/>
                    <a:pt x="17639" y="11263"/>
                    <a:pt x="17947" y="11280"/>
                  </a:cubicBezTo>
                  <a:cubicBezTo>
                    <a:pt x="18264" y="11296"/>
                    <a:pt x="18332" y="11318"/>
                    <a:pt x="18341" y="11322"/>
                  </a:cubicBezTo>
                  <a:cubicBezTo>
                    <a:pt x="18392" y="11345"/>
                    <a:pt x="18409" y="11386"/>
                    <a:pt x="18414" y="11389"/>
                  </a:cubicBezTo>
                  <a:cubicBezTo>
                    <a:pt x="18414" y="11389"/>
                    <a:pt x="18408" y="11391"/>
                    <a:pt x="18391" y="11391"/>
                  </a:cubicBezTo>
                  <a:cubicBezTo>
                    <a:pt x="18373" y="11391"/>
                    <a:pt x="18350" y="11393"/>
                    <a:pt x="18322" y="11395"/>
                  </a:cubicBezTo>
                  <a:cubicBezTo>
                    <a:pt x="18129" y="11412"/>
                    <a:pt x="17739" y="11488"/>
                    <a:pt x="17495" y="11563"/>
                  </a:cubicBezTo>
                  <a:cubicBezTo>
                    <a:pt x="17432" y="11583"/>
                    <a:pt x="17343" y="11614"/>
                    <a:pt x="17290" y="11651"/>
                  </a:cubicBezTo>
                  <a:cubicBezTo>
                    <a:pt x="17187" y="11724"/>
                    <a:pt x="17117" y="11840"/>
                    <a:pt x="17103" y="11961"/>
                  </a:cubicBezTo>
                  <a:cubicBezTo>
                    <a:pt x="17093" y="12042"/>
                    <a:pt x="17113" y="12114"/>
                    <a:pt x="17155" y="12166"/>
                  </a:cubicBezTo>
                  <a:cubicBezTo>
                    <a:pt x="17154" y="12170"/>
                    <a:pt x="17152" y="12174"/>
                    <a:pt x="17152" y="12176"/>
                  </a:cubicBezTo>
                  <a:cubicBezTo>
                    <a:pt x="17143" y="12232"/>
                    <a:pt x="17181" y="12286"/>
                    <a:pt x="17237" y="12296"/>
                  </a:cubicBezTo>
                  <a:cubicBezTo>
                    <a:pt x="17243" y="12297"/>
                    <a:pt x="17248" y="12297"/>
                    <a:pt x="17254" y="12297"/>
                  </a:cubicBezTo>
                  <a:cubicBezTo>
                    <a:pt x="17295" y="12297"/>
                    <a:pt x="17334" y="12271"/>
                    <a:pt x="17349" y="12232"/>
                  </a:cubicBezTo>
                  <a:cubicBezTo>
                    <a:pt x="17360" y="12222"/>
                    <a:pt x="17411" y="12182"/>
                    <a:pt x="17570" y="12161"/>
                  </a:cubicBezTo>
                  <a:lnTo>
                    <a:pt x="17573" y="12161"/>
                  </a:lnTo>
                  <a:cubicBezTo>
                    <a:pt x="17580" y="12161"/>
                    <a:pt x="17588" y="12160"/>
                    <a:pt x="17609" y="12158"/>
                  </a:cubicBezTo>
                  <a:lnTo>
                    <a:pt x="17718" y="12146"/>
                  </a:lnTo>
                  <a:cubicBezTo>
                    <a:pt x="17735" y="12144"/>
                    <a:pt x="17752" y="12143"/>
                    <a:pt x="17769" y="12141"/>
                  </a:cubicBezTo>
                  <a:lnTo>
                    <a:pt x="17769" y="12141"/>
                  </a:lnTo>
                  <a:cubicBezTo>
                    <a:pt x="17757" y="12158"/>
                    <a:pt x="17734" y="12186"/>
                    <a:pt x="17691" y="12224"/>
                  </a:cubicBezTo>
                  <a:cubicBezTo>
                    <a:pt x="17519" y="12378"/>
                    <a:pt x="17181" y="12578"/>
                    <a:pt x="16843" y="12654"/>
                  </a:cubicBezTo>
                  <a:cubicBezTo>
                    <a:pt x="16734" y="12679"/>
                    <a:pt x="16620" y="12688"/>
                    <a:pt x="16510" y="12688"/>
                  </a:cubicBezTo>
                  <a:cubicBezTo>
                    <a:pt x="16203" y="12688"/>
                    <a:pt x="15923" y="12616"/>
                    <a:pt x="15843" y="12593"/>
                  </a:cubicBezTo>
                  <a:cubicBezTo>
                    <a:pt x="15777" y="12243"/>
                    <a:pt x="15639" y="11933"/>
                    <a:pt x="15524" y="11720"/>
                  </a:cubicBezTo>
                  <a:cubicBezTo>
                    <a:pt x="15651" y="11623"/>
                    <a:pt x="16236" y="11185"/>
                    <a:pt x="16596" y="11105"/>
                  </a:cubicBezTo>
                  <a:cubicBezTo>
                    <a:pt x="16668" y="11089"/>
                    <a:pt x="16757" y="11083"/>
                    <a:pt x="16856" y="11083"/>
                  </a:cubicBezTo>
                  <a:close/>
                  <a:moveTo>
                    <a:pt x="9005" y="9710"/>
                  </a:moveTo>
                  <a:cubicBezTo>
                    <a:pt x="9102" y="9790"/>
                    <a:pt x="9243" y="9933"/>
                    <a:pt x="9397" y="10196"/>
                  </a:cubicBezTo>
                  <a:cubicBezTo>
                    <a:pt x="10215" y="11578"/>
                    <a:pt x="11334" y="12649"/>
                    <a:pt x="11657" y="12945"/>
                  </a:cubicBezTo>
                  <a:cubicBezTo>
                    <a:pt x="11676" y="12962"/>
                    <a:pt x="11700" y="12971"/>
                    <a:pt x="11725" y="12971"/>
                  </a:cubicBezTo>
                  <a:cubicBezTo>
                    <a:pt x="11738" y="12971"/>
                    <a:pt x="11751" y="12969"/>
                    <a:pt x="11763" y="12963"/>
                  </a:cubicBezTo>
                  <a:lnTo>
                    <a:pt x="15220" y="11614"/>
                  </a:lnTo>
                  <a:cubicBezTo>
                    <a:pt x="15352" y="11821"/>
                    <a:pt x="15732" y="12483"/>
                    <a:pt x="15665" y="13145"/>
                  </a:cubicBezTo>
                  <a:cubicBezTo>
                    <a:pt x="15422" y="13264"/>
                    <a:pt x="14340" y="13796"/>
                    <a:pt x="13271" y="14238"/>
                  </a:cubicBezTo>
                  <a:cubicBezTo>
                    <a:pt x="12937" y="14150"/>
                    <a:pt x="12606" y="14031"/>
                    <a:pt x="12287" y="13878"/>
                  </a:cubicBezTo>
                  <a:cubicBezTo>
                    <a:pt x="9993" y="12773"/>
                    <a:pt x="9023" y="9796"/>
                    <a:pt x="9012" y="9766"/>
                  </a:cubicBezTo>
                  <a:cubicBezTo>
                    <a:pt x="9009" y="9755"/>
                    <a:pt x="9003" y="9748"/>
                    <a:pt x="8998" y="9740"/>
                  </a:cubicBezTo>
                  <a:cubicBezTo>
                    <a:pt x="9002" y="9730"/>
                    <a:pt x="9003" y="9720"/>
                    <a:pt x="9005" y="9710"/>
                  </a:cubicBezTo>
                  <a:close/>
                  <a:moveTo>
                    <a:pt x="17767" y="12431"/>
                  </a:moveTo>
                  <a:cubicBezTo>
                    <a:pt x="17795" y="12451"/>
                    <a:pt x="17822" y="12468"/>
                    <a:pt x="17852" y="12483"/>
                  </a:cubicBezTo>
                  <a:cubicBezTo>
                    <a:pt x="17586" y="13153"/>
                    <a:pt x="17092" y="13680"/>
                    <a:pt x="16398" y="14017"/>
                  </a:cubicBezTo>
                  <a:cubicBezTo>
                    <a:pt x="15856" y="14278"/>
                    <a:pt x="15231" y="14408"/>
                    <a:pt x="14581" y="14408"/>
                  </a:cubicBezTo>
                  <a:cubicBezTo>
                    <a:pt x="14265" y="14408"/>
                    <a:pt x="13942" y="14377"/>
                    <a:pt x="13621" y="14316"/>
                  </a:cubicBezTo>
                  <a:cubicBezTo>
                    <a:pt x="14712" y="13853"/>
                    <a:pt x="15732" y="13342"/>
                    <a:pt x="15809" y="13304"/>
                  </a:cubicBezTo>
                  <a:cubicBezTo>
                    <a:pt x="15839" y="13288"/>
                    <a:pt x="15859" y="13259"/>
                    <a:pt x="15865" y="13226"/>
                  </a:cubicBezTo>
                  <a:cubicBezTo>
                    <a:pt x="15884" y="13087"/>
                    <a:pt x="15884" y="12950"/>
                    <a:pt x="15873" y="12815"/>
                  </a:cubicBezTo>
                  <a:lnTo>
                    <a:pt x="15873" y="12815"/>
                  </a:lnTo>
                  <a:cubicBezTo>
                    <a:pt x="16008" y="12847"/>
                    <a:pt x="16245" y="12895"/>
                    <a:pt x="16508" y="12895"/>
                  </a:cubicBezTo>
                  <a:cubicBezTo>
                    <a:pt x="16633" y="12895"/>
                    <a:pt x="16763" y="12884"/>
                    <a:pt x="16889" y="12856"/>
                  </a:cubicBezTo>
                  <a:cubicBezTo>
                    <a:pt x="17229" y="12780"/>
                    <a:pt x="17560" y="12597"/>
                    <a:pt x="17767" y="12431"/>
                  </a:cubicBezTo>
                  <a:close/>
                  <a:moveTo>
                    <a:pt x="8833" y="9871"/>
                  </a:moveTo>
                  <a:cubicBezTo>
                    <a:pt x="8963" y="10258"/>
                    <a:pt x="9948" y="12978"/>
                    <a:pt x="12200" y="14062"/>
                  </a:cubicBezTo>
                  <a:cubicBezTo>
                    <a:pt x="12448" y="14182"/>
                    <a:pt x="12705" y="14281"/>
                    <a:pt x="12964" y="14362"/>
                  </a:cubicBezTo>
                  <a:cubicBezTo>
                    <a:pt x="12896" y="14390"/>
                    <a:pt x="12828" y="14416"/>
                    <a:pt x="12761" y="14441"/>
                  </a:cubicBezTo>
                  <a:cubicBezTo>
                    <a:pt x="12760" y="14441"/>
                    <a:pt x="12759" y="14441"/>
                    <a:pt x="12759" y="14440"/>
                  </a:cubicBezTo>
                  <a:cubicBezTo>
                    <a:pt x="9849" y="13532"/>
                    <a:pt x="8831" y="10366"/>
                    <a:pt x="8704" y="9926"/>
                  </a:cubicBezTo>
                  <a:cubicBezTo>
                    <a:pt x="8751" y="9906"/>
                    <a:pt x="8795" y="9887"/>
                    <a:pt x="8833" y="9871"/>
                  </a:cubicBezTo>
                  <a:close/>
                  <a:moveTo>
                    <a:pt x="18176" y="12150"/>
                  </a:moveTo>
                  <a:cubicBezTo>
                    <a:pt x="18215" y="12161"/>
                    <a:pt x="18256" y="12167"/>
                    <a:pt x="18299" y="12168"/>
                  </a:cubicBezTo>
                  <a:cubicBezTo>
                    <a:pt x="18046" y="13070"/>
                    <a:pt x="17476" y="13810"/>
                    <a:pt x="16679" y="14262"/>
                  </a:cubicBezTo>
                  <a:cubicBezTo>
                    <a:pt x="16096" y="14590"/>
                    <a:pt x="15418" y="14755"/>
                    <a:pt x="14669" y="14755"/>
                  </a:cubicBezTo>
                  <a:cubicBezTo>
                    <a:pt x="14172" y="14755"/>
                    <a:pt x="13643" y="14682"/>
                    <a:pt x="13090" y="14536"/>
                  </a:cubicBezTo>
                  <a:cubicBezTo>
                    <a:pt x="13156" y="14510"/>
                    <a:pt x="13224" y="14483"/>
                    <a:pt x="13291" y="14455"/>
                  </a:cubicBezTo>
                  <a:cubicBezTo>
                    <a:pt x="13720" y="14561"/>
                    <a:pt x="14155" y="14617"/>
                    <a:pt x="14581" y="14617"/>
                  </a:cubicBezTo>
                  <a:cubicBezTo>
                    <a:pt x="15263" y="14617"/>
                    <a:pt x="15920" y="14480"/>
                    <a:pt x="16487" y="14205"/>
                  </a:cubicBezTo>
                  <a:cubicBezTo>
                    <a:pt x="17260" y="13830"/>
                    <a:pt x="17801" y="13237"/>
                    <a:pt x="18077" y="12478"/>
                  </a:cubicBezTo>
                  <a:cubicBezTo>
                    <a:pt x="18079" y="12475"/>
                    <a:pt x="18080" y="12475"/>
                    <a:pt x="18081" y="12473"/>
                  </a:cubicBezTo>
                  <a:cubicBezTo>
                    <a:pt x="18082" y="12470"/>
                    <a:pt x="18082" y="12467"/>
                    <a:pt x="18082" y="12464"/>
                  </a:cubicBezTo>
                  <a:cubicBezTo>
                    <a:pt x="18119" y="12363"/>
                    <a:pt x="18149" y="12256"/>
                    <a:pt x="18176" y="12150"/>
                  </a:cubicBezTo>
                  <a:close/>
                  <a:moveTo>
                    <a:pt x="8951" y="11119"/>
                  </a:moveTo>
                  <a:lnTo>
                    <a:pt x="8951" y="11119"/>
                  </a:lnTo>
                  <a:cubicBezTo>
                    <a:pt x="9491" y="12247"/>
                    <a:pt x="10563" y="13863"/>
                    <a:pt x="12457" y="14554"/>
                  </a:cubicBezTo>
                  <a:cubicBezTo>
                    <a:pt x="11958" y="14733"/>
                    <a:pt x="11518" y="14858"/>
                    <a:pt x="11242" y="14867"/>
                  </a:cubicBezTo>
                  <a:cubicBezTo>
                    <a:pt x="11226" y="14867"/>
                    <a:pt x="11210" y="14868"/>
                    <a:pt x="11194" y="14868"/>
                  </a:cubicBezTo>
                  <a:cubicBezTo>
                    <a:pt x="10183" y="14868"/>
                    <a:pt x="8991" y="13555"/>
                    <a:pt x="8961" y="13524"/>
                  </a:cubicBezTo>
                  <a:cubicBezTo>
                    <a:pt x="8953" y="12467"/>
                    <a:pt x="8948" y="11579"/>
                    <a:pt x="8951" y="11119"/>
                  </a:cubicBezTo>
                  <a:close/>
                  <a:moveTo>
                    <a:pt x="8689" y="11690"/>
                  </a:moveTo>
                  <a:lnTo>
                    <a:pt x="8186" y="14553"/>
                  </a:lnTo>
                  <a:cubicBezTo>
                    <a:pt x="8171" y="14576"/>
                    <a:pt x="8159" y="14593"/>
                    <a:pt x="8150" y="14601"/>
                  </a:cubicBezTo>
                  <a:cubicBezTo>
                    <a:pt x="8110" y="14635"/>
                    <a:pt x="7889" y="14707"/>
                    <a:pt x="7659" y="14772"/>
                  </a:cubicBezTo>
                  <a:cubicBezTo>
                    <a:pt x="7690" y="14606"/>
                    <a:pt x="7656" y="14468"/>
                    <a:pt x="7560" y="14403"/>
                  </a:cubicBezTo>
                  <a:cubicBezTo>
                    <a:pt x="7542" y="14391"/>
                    <a:pt x="7501" y="14369"/>
                    <a:pt x="7444" y="14369"/>
                  </a:cubicBezTo>
                  <a:cubicBezTo>
                    <a:pt x="7383" y="14369"/>
                    <a:pt x="7304" y="14394"/>
                    <a:pt x="7215" y="14484"/>
                  </a:cubicBezTo>
                  <a:cubicBezTo>
                    <a:pt x="7039" y="14658"/>
                    <a:pt x="6732" y="15092"/>
                    <a:pt x="6604" y="15275"/>
                  </a:cubicBezTo>
                  <a:cubicBezTo>
                    <a:pt x="6588" y="15264"/>
                    <a:pt x="6568" y="15256"/>
                    <a:pt x="6547" y="15256"/>
                  </a:cubicBezTo>
                  <a:cubicBezTo>
                    <a:pt x="6543" y="15256"/>
                    <a:pt x="6540" y="15256"/>
                    <a:pt x="6536" y="15256"/>
                  </a:cubicBezTo>
                  <a:lnTo>
                    <a:pt x="6172" y="15284"/>
                  </a:lnTo>
                  <a:lnTo>
                    <a:pt x="6156" y="15067"/>
                  </a:lnTo>
                  <a:cubicBezTo>
                    <a:pt x="6154" y="15039"/>
                    <a:pt x="6141" y="15011"/>
                    <a:pt x="6118" y="14993"/>
                  </a:cubicBezTo>
                  <a:cubicBezTo>
                    <a:pt x="6099" y="14979"/>
                    <a:pt x="6076" y="14970"/>
                    <a:pt x="6053" y="14970"/>
                  </a:cubicBezTo>
                  <a:cubicBezTo>
                    <a:pt x="6048" y="14970"/>
                    <a:pt x="6042" y="14971"/>
                    <a:pt x="6037" y="14972"/>
                  </a:cubicBezTo>
                  <a:cubicBezTo>
                    <a:pt x="5432" y="15076"/>
                    <a:pt x="4389" y="15154"/>
                    <a:pt x="3584" y="15204"/>
                  </a:cubicBezTo>
                  <a:lnTo>
                    <a:pt x="4092" y="12118"/>
                  </a:lnTo>
                  <a:lnTo>
                    <a:pt x="5322" y="12003"/>
                  </a:lnTo>
                  <a:lnTo>
                    <a:pt x="5177" y="12744"/>
                  </a:lnTo>
                  <a:cubicBezTo>
                    <a:pt x="5171" y="12775"/>
                    <a:pt x="5180" y="12807"/>
                    <a:pt x="5202" y="12832"/>
                  </a:cubicBezTo>
                  <a:cubicBezTo>
                    <a:pt x="5221" y="12854"/>
                    <a:pt x="5250" y="12868"/>
                    <a:pt x="5279" y="12868"/>
                  </a:cubicBezTo>
                  <a:lnTo>
                    <a:pt x="5286" y="12868"/>
                  </a:lnTo>
                  <a:lnTo>
                    <a:pt x="7544" y="12696"/>
                  </a:lnTo>
                  <a:cubicBezTo>
                    <a:pt x="7587" y="12692"/>
                    <a:pt x="7625" y="12661"/>
                    <a:pt x="7637" y="12620"/>
                  </a:cubicBezTo>
                  <a:lnTo>
                    <a:pt x="7872" y="11766"/>
                  </a:lnTo>
                  <a:lnTo>
                    <a:pt x="8689" y="11690"/>
                  </a:lnTo>
                  <a:close/>
                  <a:moveTo>
                    <a:pt x="8434" y="14530"/>
                  </a:moveTo>
                  <a:cubicBezTo>
                    <a:pt x="8461" y="14612"/>
                    <a:pt x="8475" y="14707"/>
                    <a:pt x="8451" y="14799"/>
                  </a:cubicBezTo>
                  <a:cubicBezTo>
                    <a:pt x="8446" y="14802"/>
                    <a:pt x="8441" y="14806"/>
                    <a:pt x="8437" y="14812"/>
                  </a:cubicBezTo>
                  <a:cubicBezTo>
                    <a:pt x="8387" y="14879"/>
                    <a:pt x="8189" y="14956"/>
                    <a:pt x="8064" y="14989"/>
                  </a:cubicBezTo>
                  <a:cubicBezTo>
                    <a:pt x="8008" y="15001"/>
                    <a:pt x="7975" y="15058"/>
                    <a:pt x="7990" y="15112"/>
                  </a:cubicBezTo>
                  <a:cubicBezTo>
                    <a:pt x="8001" y="15159"/>
                    <a:pt x="8043" y="15191"/>
                    <a:pt x="8090" y="15191"/>
                  </a:cubicBezTo>
                  <a:cubicBezTo>
                    <a:pt x="8098" y="15191"/>
                    <a:pt x="8107" y="15189"/>
                    <a:pt x="8116" y="15188"/>
                  </a:cubicBezTo>
                  <a:cubicBezTo>
                    <a:pt x="8163" y="15176"/>
                    <a:pt x="8354" y="15123"/>
                    <a:pt x="8492" y="15033"/>
                  </a:cubicBezTo>
                  <a:cubicBezTo>
                    <a:pt x="8498" y="15049"/>
                    <a:pt x="8503" y="15065"/>
                    <a:pt x="8507" y="15082"/>
                  </a:cubicBezTo>
                  <a:cubicBezTo>
                    <a:pt x="8377" y="15205"/>
                    <a:pt x="8179" y="15263"/>
                    <a:pt x="8176" y="15263"/>
                  </a:cubicBezTo>
                  <a:cubicBezTo>
                    <a:pt x="8122" y="15279"/>
                    <a:pt x="8090" y="15336"/>
                    <a:pt x="8106" y="15390"/>
                  </a:cubicBezTo>
                  <a:cubicBezTo>
                    <a:pt x="8118" y="15436"/>
                    <a:pt x="8160" y="15466"/>
                    <a:pt x="8204" y="15466"/>
                  </a:cubicBezTo>
                  <a:cubicBezTo>
                    <a:pt x="8213" y="15466"/>
                    <a:pt x="8222" y="15465"/>
                    <a:pt x="8233" y="15462"/>
                  </a:cubicBezTo>
                  <a:cubicBezTo>
                    <a:pt x="8241" y="15460"/>
                    <a:pt x="8368" y="15422"/>
                    <a:pt x="8502" y="15343"/>
                  </a:cubicBezTo>
                  <a:cubicBezTo>
                    <a:pt x="8510" y="15359"/>
                    <a:pt x="8523" y="15398"/>
                    <a:pt x="8523" y="15456"/>
                  </a:cubicBezTo>
                  <a:cubicBezTo>
                    <a:pt x="8452" y="15515"/>
                    <a:pt x="8299" y="15575"/>
                    <a:pt x="8200" y="15599"/>
                  </a:cubicBezTo>
                  <a:cubicBezTo>
                    <a:pt x="8145" y="15613"/>
                    <a:pt x="8112" y="15669"/>
                    <a:pt x="8126" y="15726"/>
                  </a:cubicBezTo>
                  <a:cubicBezTo>
                    <a:pt x="8138" y="15773"/>
                    <a:pt x="8179" y="15804"/>
                    <a:pt x="8226" y="15804"/>
                  </a:cubicBezTo>
                  <a:cubicBezTo>
                    <a:pt x="8236" y="15804"/>
                    <a:pt x="8243" y="15802"/>
                    <a:pt x="8252" y="15801"/>
                  </a:cubicBezTo>
                  <a:cubicBezTo>
                    <a:pt x="8269" y="15797"/>
                    <a:pt x="8348" y="15775"/>
                    <a:pt x="8440" y="15737"/>
                  </a:cubicBezTo>
                  <a:lnTo>
                    <a:pt x="8440" y="15737"/>
                  </a:lnTo>
                  <a:cubicBezTo>
                    <a:pt x="8350" y="15901"/>
                    <a:pt x="8194" y="16023"/>
                    <a:pt x="7963" y="16102"/>
                  </a:cubicBezTo>
                  <a:cubicBezTo>
                    <a:pt x="7871" y="16138"/>
                    <a:pt x="7767" y="16164"/>
                    <a:pt x="7643" y="16181"/>
                  </a:cubicBezTo>
                  <a:cubicBezTo>
                    <a:pt x="7459" y="16208"/>
                    <a:pt x="7233" y="16215"/>
                    <a:pt x="7041" y="16215"/>
                  </a:cubicBezTo>
                  <a:cubicBezTo>
                    <a:pt x="6919" y="16215"/>
                    <a:pt x="6811" y="16212"/>
                    <a:pt x="6737" y="16210"/>
                  </a:cubicBezTo>
                  <a:lnTo>
                    <a:pt x="6666" y="15517"/>
                  </a:lnTo>
                  <a:cubicBezTo>
                    <a:pt x="6686" y="15510"/>
                    <a:pt x="6705" y="15499"/>
                    <a:pt x="6718" y="15480"/>
                  </a:cubicBezTo>
                  <a:cubicBezTo>
                    <a:pt x="6722" y="15473"/>
                    <a:pt x="7154" y="14839"/>
                    <a:pt x="7362" y="14633"/>
                  </a:cubicBezTo>
                  <a:cubicBezTo>
                    <a:pt x="7409" y="14587"/>
                    <a:pt x="7439" y="14577"/>
                    <a:pt x="7444" y="14577"/>
                  </a:cubicBezTo>
                  <a:cubicBezTo>
                    <a:pt x="7460" y="14590"/>
                    <a:pt x="7492" y="14692"/>
                    <a:pt x="7409" y="14881"/>
                  </a:cubicBezTo>
                  <a:cubicBezTo>
                    <a:pt x="7393" y="14917"/>
                    <a:pt x="7400" y="14959"/>
                    <a:pt x="7425" y="14989"/>
                  </a:cubicBezTo>
                  <a:cubicBezTo>
                    <a:pt x="7445" y="15013"/>
                    <a:pt x="7475" y="15025"/>
                    <a:pt x="7506" y="15025"/>
                  </a:cubicBezTo>
                  <a:cubicBezTo>
                    <a:pt x="7513" y="15025"/>
                    <a:pt x="7521" y="15025"/>
                    <a:pt x="7529" y="15023"/>
                  </a:cubicBezTo>
                  <a:cubicBezTo>
                    <a:pt x="7722" y="14974"/>
                    <a:pt x="8186" y="14851"/>
                    <a:pt x="8289" y="14757"/>
                  </a:cubicBezTo>
                  <a:cubicBezTo>
                    <a:pt x="8324" y="14726"/>
                    <a:pt x="8352" y="14680"/>
                    <a:pt x="8371" y="14650"/>
                  </a:cubicBezTo>
                  <a:lnTo>
                    <a:pt x="8371" y="14649"/>
                  </a:lnTo>
                  <a:cubicBezTo>
                    <a:pt x="8371" y="14648"/>
                    <a:pt x="8372" y="14648"/>
                    <a:pt x="8372" y="14646"/>
                  </a:cubicBezTo>
                  <a:cubicBezTo>
                    <a:pt x="8393" y="14612"/>
                    <a:pt x="8414" y="14571"/>
                    <a:pt x="8434" y="14530"/>
                  </a:cubicBezTo>
                  <a:close/>
                  <a:moveTo>
                    <a:pt x="6452" y="15470"/>
                  </a:moveTo>
                  <a:lnTo>
                    <a:pt x="6535" y="16271"/>
                  </a:lnTo>
                  <a:cubicBezTo>
                    <a:pt x="6532" y="16280"/>
                    <a:pt x="6529" y="16289"/>
                    <a:pt x="6528" y="16299"/>
                  </a:cubicBezTo>
                  <a:cubicBezTo>
                    <a:pt x="6528" y="16321"/>
                    <a:pt x="6534" y="16342"/>
                    <a:pt x="6546" y="16360"/>
                  </a:cubicBezTo>
                  <a:lnTo>
                    <a:pt x="6561" y="16511"/>
                  </a:lnTo>
                  <a:cubicBezTo>
                    <a:pt x="6442" y="16526"/>
                    <a:pt x="6326" y="16539"/>
                    <a:pt x="6262" y="16543"/>
                  </a:cubicBezTo>
                  <a:lnTo>
                    <a:pt x="6187" y="15490"/>
                  </a:lnTo>
                  <a:lnTo>
                    <a:pt x="6452" y="15470"/>
                  </a:lnTo>
                  <a:close/>
                  <a:moveTo>
                    <a:pt x="4680" y="8801"/>
                  </a:moveTo>
                  <a:cubicBezTo>
                    <a:pt x="4858" y="9422"/>
                    <a:pt x="5491" y="10239"/>
                    <a:pt x="5523" y="10280"/>
                  </a:cubicBezTo>
                  <a:cubicBezTo>
                    <a:pt x="5541" y="10303"/>
                    <a:pt x="5570" y="10318"/>
                    <a:pt x="5600" y="10319"/>
                  </a:cubicBezTo>
                  <a:lnTo>
                    <a:pt x="5604" y="10319"/>
                  </a:lnTo>
                  <a:cubicBezTo>
                    <a:pt x="5633" y="10319"/>
                    <a:pt x="5660" y="10307"/>
                    <a:pt x="5680" y="10286"/>
                  </a:cubicBezTo>
                  <a:lnTo>
                    <a:pt x="6098" y="9838"/>
                  </a:lnTo>
                  <a:cubicBezTo>
                    <a:pt x="6149" y="10090"/>
                    <a:pt x="6238" y="10895"/>
                    <a:pt x="6178" y="11713"/>
                  </a:cubicBezTo>
                  <a:lnTo>
                    <a:pt x="6178" y="11713"/>
                  </a:lnTo>
                  <a:lnTo>
                    <a:pt x="3989" y="11917"/>
                  </a:lnTo>
                  <a:cubicBezTo>
                    <a:pt x="3942" y="11921"/>
                    <a:pt x="3904" y="11958"/>
                    <a:pt x="3896" y="12003"/>
                  </a:cubicBezTo>
                  <a:lnTo>
                    <a:pt x="3372" y="15217"/>
                  </a:lnTo>
                  <a:cubicBezTo>
                    <a:pt x="3145" y="15230"/>
                    <a:pt x="2946" y="15241"/>
                    <a:pt x="2791" y="15248"/>
                  </a:cubicBezTo>
                  <a:cubicBezTo>
                    <a:pt x="2881" y="14466"/>
                    <a:pt x="3290" y="12135"/>
                    <a:pt x="3294" y="12109"/>
                  </a:cubicBezTo>
                  <a:cubicBezTo>
                    <a:pt x="3305" y="12052"/>
                    <a:pt x="3266" y="11999"/>
                    <a:pt x="3209" y="11989"/>
                  </a:cubicBezTo>
                  <a:cubicBezTo>
                    <a:pt x="3202" y="11987"/>
                    <a:pt x="3196" y="11987"/>
                    <a:pt x="3189" y="11987"/>
                  </a:cubicBezTo>
                  <a:cubicBezTo>
                    <a:pt x="3141" y="11987"/>
                    <a:pt x="3098" y="12023"/>
                    <a:pt x="3089" y="12073"/>
                  </a:cubicBezTo>
                  <a:cubicBezTo>
                    <a:pt x="3071" y="12176"/>
                    <a:pt x="2664" y="14504"/>
                    <a:pt x="2581" y="15258"/>
                  </a:cubicBezTo>
                  <a:cubicBezTo>
                    <a:pt x="2498" y="15262"/>
                    <a:pt x="2448" y="15264"/>
                    <a:pt x="2446" y="15264"/>
                  </a:cubicBezTo>
                  <a:cubicBezTo>
                    <a:pt x="2388" y="15268"/>
                    <a:pt x="2344" y="15315"/>
                    <a:pt x="2347" y="15373"/>
                  </a:cubicBezTo>
                  <a:cubicBezTo>
                    <a:pt x="2349" y="15429"/>
                    <a:pt x="2399" y="15472"/>
                    <a:pt x="2450" y="15472"/>
                  </a:cubicBezTo>
                  <a:cubicBezTo>
                    <a:pt x="2452" y="15472"/>
                    <a:pt x="2453" y="15472"/>
                    <a:pt x="2454" y="15472"/>
                  </a:cubicBezTo>
                  <a:cubicBezTo>
                    <a:pt x="2458" y="15472"/>
                    <a:pt x="2526" y="15469"/>
                    <a:pt x="2638" y="15463"/>
                  </a:cubicBezTo>
                  <a:cubicBezTo>
                    <a:pt x="2647" y="15467"/>
                    <a:pt x="2655" y="15471"/>
                    <a:pt x="2665" y="15472"/>
                  </a:cubicBezTo>
                  <a:lnTo>
                    <a:pt x="2675" y="15472"/>
                  </a:lnTo>
                  <a:cubicBezTo>
                    <a:pt x="2691" y="15472"/>
                    <a:pt x="2706" y="15466"/>
                    <a:pt x="2719" y="15460"/>
                  </a:cubicBezTo>
                  <a:cubicBezTo>
                    <a:pt x="3367" y="15429"/>
                    <a:pt x="5041" y="15337"/>
                    <a:pt x="5958" y="15196"/>
                  </a:cubicBezTo>
                  <a:lnTo>
                    <a:pt x="6081" y="16951"/>
                  </a:lnTo>
                  <a:cubicBezTo>
                    <a:pt x="5769" y="16991"/>
                    <a:pt x="4740" y="17112"/>
                    <a:pt x="3688" y="17112"/>
                  </a:cubicBezTo>
                  <a:cubicBezTo>
                    <a:pt x="3514" y="17112"/>
                    <a:pt x="3339" y="17109"/>
                    <a:pt x="3166" y="17101"/>
                  </a:cubicBezTo>
                  <a:lnTo>
                    <a:pt x="3165" y="17101"/>
                  </a:lnTo>
                  <a:cubicBezTo>
                    <a:pt x="2260" y="17059"/>
                    <a:pt x="1425" y="16903"/>
                    <a:pt x="1119" y="16495"/>
                  </a:cubicBezTo>
                  <a:cubicBezTo>
                    <a:pt x="354" y="15475"/>
                    <a:pt x="1177" y="10631"/>
                    <a:pt x="1703" y="9965"/>
                  </a:cubicBezTo>
                  <a:cubicBezTo>
                    <a:pt x="2164" y="9382"/>
                    <a:pt x="4054" y="8829"/>
                    <a:pt x="4680" y="8801"/>
                  </a:cubicBezTo>
                  <a:close/>
                  <a:moveTo>
                    <a:pt x="8747" y="12556"/>
                  </a:moveTo>
                  <a:cubicBezTo>
                    <a:pt x="8749" y="12842"/>
                    <a:pt x="8752" y="13166"/>
                    <a:pt x="8754" y="13544"/>
                  </a:cubicBezTo>
                  <a:cubicBezTo>
                    <a:pt x="8768" y="14986"/>
                    <a:pt x="8790" y="16858"/>
                    <a:pt x="8814" y="18317"/>
                  </a:cubicBezTo>
                  <a:cubicBezTo>
                    <a:pt x="8278" y="18331"/>
                    <a:pt x="7853" y="18345"/>
                    <a:pt x="7731" y="18351"/>
                  </a:cubicBezTo>
                  <a:lnTo>
                    <a:pt x="8095" y="16268"/>
                  </a:lnTo>
                  <a:cubicBezTo>
                    <a:pt x="8358" y="16167"/>
                    <a:pt x="8547" y="16008"/>
                    <a:pt x="8648" y="15790"/>
                  </a:cubicBezTo>
                  <a:cubicBezTo>
                    <a:pt x="8696" y="15689"/>
                    <a:pt x="8720" y="15599"/>
                    <a:pt x="8727" y="15524"/>
                  </a:cubicBezTo>
                  <a:cubicBezTo>
                    <a:pt x="8731" y="15510"/>
                    <a:pt x="8732" y="15497"/>
                    <a:pt x="8730" y="15483"/>
                  </a:cubicBezTo>
                  <a:cubicBezTo>
                    <a:pt x="8734" y="15387"/>
                    <a:pt x="8716" y="15314"/>
                    <a:pt x="8696" y="15269"/>
                  </a:cubicBezTo>
                  <a:cubicBezTo>
                    <a:pt x="8757" y="15107"/>
                    <a:pt x="8691" y="14956"/>
                    <a:pt x="8645" y="14879"/>
                  </a:cubicBezTo>
                  <a:cubicBezTo>
                    <a:pt x="8747" y="14562"/>
                    <a:pt x="8521" y="14235"/>
                    <a:pt x="8512" y="14221"/>
                  </a:cubicBezTo>
                  <a:cubicBezTo>
                    <a:pt x="8498" y="14202"/>
                    <a:pt x="8480" y="14192"/>
                    <a:pt x="8461" y="14185"/>
                  </a:cubicBezTo>
                  <a:lnTo>
                    <a:pt x="8747" y="12556"/>
                  </a:lnTo>
                  <a:close/>
                  <a:moveTo>
                    <a:pt x="7868" y="16346"/>
                  </a:moveTo>
                  <a:lnTo>
                    <a:pt x="7497" y="18459"/>
                  </a:lnTo>
                  <a:lnTo>
                    <a:pt x="3004" y="18721"/>
                  </a:lnTo>
                  <a:lnTo>
                    <a:pt x="3237" y="17308"/>
                  </a:lnTo>
                  <a:cubicBezTo>
                    <a:pt x="3401" y="17315"/>
                    <a:pt x="3567" y="17319"/>
                    <a:pt x="3732" y="17319"/>
                  </a:cubicBezTo>
                  <a:cubicBezTo>
                    <a:pt x="4955" y="17319"/>
                    <a:pt x="6114" y="17155"/>
                    <a:pt x="6205" y="17143"/>
                  </a:cubicBezTo>
                  <a:cubicBezTo>
                    <a:pt x="6258" y="17134"/>
                    <a:pt x="6298" y="17087"/>
                    <a:pt x="6294" y="17033"/>
                  </a:cubicBezTo>
                  <a:lnTo>
                    <a:pt x="6274" y="16751"/>
                  </a:lnTo>
                  <a:cubicBezTo>
                    <a:pt x="6356" y="16746"/>
                    <a:pt x="6482" y="16732"/>
                    <a:pt x="6688" y="16702"/>
                  </a:cubicBezTo>
                  <a:cubicBezTo>
                    <a:pt x="6743" y="16695"/>
                    <a:pt x="6783" y="16645"/>
                    <a:pt x="6777" y="16590"/>
                  </a:cubicBezTo>
                  <a:lnTo>
                    <a:pt x="6758" y="16415"/>
                  </a:lnTo>
                  <a:lnTo>
                    <a:pt x="6758" y="16415"/>
                  </a:lnTo>
                  <a:cubicBezTo>
                    <a:pt x="6831" y="16418"/>
                    <a:pt x="6929" y="16420"/>
                    <a:pt x="7038" y="16420"/>
                  </a:cubicBezTo>
                  <a:cubicBezTo>
                    <a:pt x="7237" y="16420"/>
                    <a:pt x="7474" y="16413"/>
                    <a:pt x="7670" y="16384"/>
                  </a:cubicBezTo>
                  <a:cubicBezTo>
                    <a:pt x="7742" y="16374"/>
                    <a:pt x="7807" y="16362"/>
                    <a:pt x="7868" y="16346"/>
                  </a:cubicBezTo>
                  <a:close/>
                  <a:moveTo>
                    <a:pt x="7225" y="18683"/>
                  </a:moveTo>
                  <a:cubicBezTo>
                    <a:pt x="7107" y="18757"/>
                    <a:pt x="6952" y="18839"/>
                    <a:pt x="6759" y="18909"/>
                  </a:cubicBezTo>
                  <a:cubicBezTo>
                    <a:pt x="6666" y="18944"/>
                    <a:pt x="6565" y="18970"/>
                    <a:pt x="6466" y="18991"/>
                  </a:cubicBezTo>
                  <a:lnTo>
                    <a:pt x="6481" y="18726"/>
                  </a:lnTo>
                  <a:lnTo>
                    <a:pt x="7225" y="18683"/>
                  </a:lnTo>
                  <a:close/>
                  <a:moveTo>
                    <a:pt x="6274" y="18738"/>
                  </a:moveTo>
                  <a:lnTo>
                    <a:pt x="6257" y="19027"/>
                  </a:lnTo>
                  <a:cubicBezTo>
                    <a:pt x="6088" y="19050"/>
                    <a:pt x="5940" y="19059"/>
                    <a:pt x="5858" y="19062"/>
                  </a:cubicBezTo>
                  <a:lnTo>
                    <a:pt x="5892" y="18777"/>
                  </a:lnTo>
                  <a:cubicBezTo>
                    <a:pt x="5890" y="18771"/>
                    <a:pt x="5889" y="18766"/>
                    <a:pt x="5889" y="18761"/>
                  </a:cubicBezTo>
                  <a:lnTo>
                    <a:pt x="6274" y="18738"/>
                  </a:lnTo>
                  <a:close/>
                  <a:moveTo>
                    <a:pt x="6759" y="26201"/>
                  </a:moveTo>
                  <a:cubicBezTo>
                    <a:pt x="7102" y="26426"/>
                    <a:pt x="7490" y="26477"/>
                    <a:pt x="7772" y="26477"/>
                  </a:cubicBezTo>
                  <a:cubicBezTo>
                    <a:pt x="7806" y="26477"/>
                    <a:pt x="7838" y="26476"/>
                    <a:pt x="7870" y="26474"/>
                  </a:cubicBezTo>
                  <a:lnTo>
                    <a:pt x="8385" y="26968"/>
                  </a:lnTo>
                  <a:lnTo>
                    <a:pt x="8137" y="27757"/>
                  </a:lnTo>
                  <a:cubicBezTo>
                    <a:pt x="7327" y="27667"/>
                    <a:pt x="6468" y="27460"/>
                    <a:pt x="6431" y="27279"/>
                  </a:cubicBezTo>
                  <a:cubicBezTo>
                    <a:pt x="6374" y="26992"/>
                    <a:pt x="6648" y="26411"/>
                    <a:pt x="6757" y="26211"/>
                  </a:cubicBezTo>
                  <a:cubicBezTo>
                    <a:pt x="6758" y="26208"/>
                    <a:pt x="6758" y="26204"/>
                    <a:pt x="6759" y="26201"/>
                  </a:cubicBezTo>
                  <a:close/>
                  <a:moveTo>
                    <a:pt x="1796" y="17107"/>
                  </a:moveTo>
                  <a:cubicBezTo>
                    <a:pt x="2155" y="17212"/>
                    <a:pt x="2582" y="17269"/>
                    <a:pt x="3029" y="17297"/>
                  </a:cubicBezTo>
                  <a:lnTo>
                    <a:pt x="2779" y="18815"/>
                  </a:lnTo>
                  <a:cubicBezTo>
                    <a:pt x="2774" y="18846"/>
                    <a:pt x="2782" y="18877"/>
                    <a:pt x="2803" y="18901"/>
                  </a:cubicBezTo>
                  <a:cubicBezTo>
                    <a:pt x="2822" y="18923"/>
                    <a:pt x="2852" y="18935"/>
                    <a:pt x="2880" y="18935"/>
                  </a:cubicBezTo>
                  <a:lnTo>
                    <a:pt x="2886" y="18935"/>
                  </a:lnTo>
                  <a:lnTo>
                    <a:pt x="5682" y="18771"/>
                  </a:lnTo>
                  <a:lnTo>
                    <a:pt x="4598" y="27955"/>
                  </a:lnTo>
                  <a:cubicBezTo>
                    <a:pt x="4423" y="27990"/>
                    <a:pt x="3938" y="28073"/>
                    <a:pt x="3336" y="28073"/>
                  </a:cubicBezTo>
                  <a:cubicBezTo>
                    <a:pt x="2327" y="28073"/>
                    <a:pt x="987" y="27839"/>
                    <a:pt x="218" y="26748"/>
                  </a:cubicBezTo>
                  <a:cubicBezTo>
                    <a:pt x="387" y="26197"/>
                    <a:pt x="1906" y="21129"/>
                    <a:pt x="1796" y="17107"/>
                  </a:cubicBezTo>
                  <a:close/>
                  <a:moveTo>
                    <a:pt x="10777" y="18491"/>
                  </a:moveTo>
                  <a:cubicBezTo>
                    <a:pt x="11249" y="18491"/>
                    <a:pt x="11627" y="18501"/>
                    <a:pt x="11767" y="18529"/>
                  </a:cubicBezTo>
                  <a:cubicBezTo>
                    <a:pt x="11923" y="18560"/>
                    <a:pt x="12050" y="18663"/>
                    <a:pt x="12139" y="18827"/>
                  </a:cubicBezTo>
                  <a:cubicBezTo>
                    <a:pt x="12330" y="19181"/>
                    <a:pt x="12297" y="19752"/>
                    <a:pt x="12054" y="20355"/>
                  </a:cubicBezTo>
                  <a:cubicBezTo>
                    <a:pt x="11643" y="21370"/>
                    <a:pt x="8396" y="25818"/>
                    <a:pt x="8082" y="26248"/>
                  </a:cubicBezTo>
                  <a:cubicBezTo>
                    <a:pt x="8026" y="26257"/>
                    <a:pt x="7913" y="26272"/>
                    <a:pt x="7768" y="26272"/>
                  </a:cubicBezTo>
                  <a:cubicBezTo>
                    <a:pt x="7413" y="26272"/>
                    <a:pt x="6868" y="26182"/>
                    <a:pt x="6528" y="25690"/>
                  </a:cubicBezTo>
                  <a:cubicBezTo>
                    <a:pt x="6768" y="25238"/>
                    <a:pt x="8427" y="22116"/>
                    <a:pt x="8881" y="21162"/>
                  </a:cubicBezTo>
                  <a:cubicBezTo>
                    <a:pt x="8881" y="21161"/>
                    <a:pt x="8881" y="21161"/>
                    <a:pt x="8882" y="21159"/>
                  </a:cubicBezTo>
                  <a:cubicBezTo>
                    <a:pt x="9850" y="20872"/>
                    <a:pt x="10669" y="20591"/>
                    <a:pt x="10736" y="20568"/>
                  </a:cubicBezTo>
                  <a:cubicBezTo>
                    <a:pt x="10791" y="20551"/>
                    <a:pt x="10819" y="20491"/>
                    <a:pt x="10799" y="20437"/>
                  </a:cubicBezTo>
                  <a:cubicBezTo>
                    <a:pt x="10785" y="20394"/>
                    <a:pt x="10745" y="20367"/>
                    <a:pt x="10703" y="20367"/>
                  </a:cubicBezTo>
                  <a:cubicBezTo>
                    <a:pt x="10691" y="20367"/>
                    <a:pt x="10679" y="20369"/>
                    <a:pt x="10668" y="20374"/>
                  </a:cubicBezTo>
                  <a:cubicBezTo>
                    <a:pt x="10638" y="20383"/>
                    <a:pt x="7908" y="21318"/>
                    <a:pt x="6468" y="21541"/>
                  </a:cubicBezTo>
                  <a:lnTo>
                    <a:pt x="7763" y="20580"/>
                  </a:lnTo>
                  <a:cubicBezTo>
                    <a:pt x="7809" y="20546"/>
                    <a:pt x="7819" y="20481"/>
                    <a:pt x="7784" y="20436"/>
                  </a:cubicBezTo>
                  <a:cubicBezTo>
                    <a:pt x="7764" y="20409"/>
                    <a:pt x="7733" y="20394"/>
                    <a:pt x="7701" y="20394"/>
                  </a:cubicBezTo>
                  <a:cubicBezTo>
                    <a:pt x="7679" y="20394"/>
                    <a:pt x="7658" y="20401"/>
                    <a:pt x="7639" y="20415"/>
                  </a:cubicBezTo>
                  <a:lnTo>
                    <a:pt x="6036" y="21604"/>
                  </a:lnTo>
                  <a:cubicBezTo>
                    <a:pt x="6034" y="21607"/>
                    <a:pt x="6033" y="21610"/>
                    <a:pt x="6029" y="21613"/>
                  </a:cubicBezTo>
                  <a:cubicBezTo>
                    <a:pt x="6024" y="21618"/>
                    <a:pt x="6019" y="21623"/>
                    <a:pt x="6015" y="21628"/>
                  </a:cubicBezTo>
                  <a:cubicBezTo>
                    <a:pt x="6012" y="21634"/>
                    <a:pt x="6009" y="21639"/>
                    <a:pt x="6006" y="21644"/>
                  </a:cubicBezTo>
                  <a:cubicBezTo>
                    <a:pt x="6003" y="21650"/>
                    <a:pt x="6001" y="21656"/>
                    <a:pt x="5999" y="21663"/>
                  </a:cubicBezTo>
                  <a:cubicBezTo>
                    <a:pt x="5998" y="21667"/>
                    <a:pt x="5997" y="21670"/>
                    <a:pt x="5996" y="21673"/>
                  </a:cubicBezTo>
                  <a:cubicBezTo>
                    <a:pt x="5604" y="24762"/>
                    <a:pt x="3888" y="33922"/>
                    <a:pt x="3731" y="34749"/>
                  </a:cubicBezTo>
                  <a:cubicBezTo>
                    <a:pt x="3496" y="34826"/>
                    <a:pt x="3270" y="34854"/>
                    <a:pt x="3066" y="34854"/>
                  </a:cubicBezTo>
                  <a:cubicBezTo>
                    <a:pt x="2644" y="34854"/>
                    <a:pt x="2315" y="34735"/>
                    <a:pt x="2190" y="34682"/>
                  </a:cubicBezTo>
                  <a:cubicBezTo>
                    <a:pt x="2192" y="34173"/>
                    <a:pt x="2342" y="30624"/>
                    <a:pt x="2451" y="28236"/>
                  </a:cubicBezTo>
                  <a:cubicBezTo>
                    <a:pt x="2451" y="28227"/>
                    <a:pt x="2448" y="28220"/>
                    <a:pt x="2447" y="28214"/>
                  </a:cubicBezTo>
                  <a:lnTo>
                    <a:pt x="2447" y="28214"/>
                  </a:lnTo>
                  <a:cubicBezTo>
                    <a:pt x="2759" y="28261"/>
                    <a:pt x="3065" y="28278"/>
                    <a:pt x="3344" y="28278"/>
                  </a:cubicBezTo>
                  <a:cubicBezTo>
                    <a:pt x="4120" y="28278"/>
                    <a:pt x="4702" y="28146"/>
                    <a:pt x="4716" y="28142"/>
                  </a:cubicBezTo>
                  <a:cubicBezTo>
                    <a:pt x="4758" y="28132"/>
                    <a:pt x="4790" y="28096"/>
                    <a:pt x="4796" y="28054"/>
                  </a:cubicBezTo>
                  <a:lnTo>
                    <a:pt x="5833" y="19268"/>
                  </a:lnTo>
                  <a:cubicBezTo>
                    <a:pt x="5984" y="19266"/>
                    <a:pt x="6449" y="19244"/>
                    <a:pt x="6832" y="19103"/>
                  </a:cubicBezTo>
                  <a:cubicBezTo>
                    <a:pt x="7261" y="18945"/>
                    <a:pt x="7516" y="18740"/>
                    <a:pt x="7607" y="18658"/>
                  </a:cubicBezTo>
                  <a:cubicBezTo>
                    <a:pt x="7648" y="18650"/>
                    <a:pt x="7684" y="18619"/>
                    <a:pt x="7691" y="18574"/>
                  </a:cubicBezTo>
                  <a:lnTo>
                    <a:pt x="7695" y="18555"/>
                  </a:lnTo>
                  <a:cubicBezTo>
                    <a:pt x="7699" y="18555"/>
                    <a:pt x="7704" y="18558"/>
                    <a:pt x="7707" y="18558"/>
                  </a:cubicBezTo>
                  <a:cubicBezTo>
                    <a:pt x="7731" y="18557"/>
                    <a:pt x="9565" y="18491"/>
                    <a:pt x="10777" y="18491"/>
                  </a:cubicBezTo>
                  <a:close/>
                  <a:moveTo>
                    <a:pt x="2276" y="34936"/>
                  </a:moveTo>
                  <a:cubicBezTo>
                    <a:pt x="2457" y="34997"/>
                    <a:pt x="2730" y="35063"/>
                    <a:pt x="3060" y="35063"/>
                  </a:cubicBezTo>
                  <a:cubicBezTo>
                    <a:pt x="3182" y="35063"/>
                    <a:pt x="3311" y="35054"/>
                    <a:pt x="3446" y="35032"/>
                  </a:cubicBezTo>
                  <a:cubicBezTo>
                    <a:pt x="3485" y="35148"/>
                    <a:pt x="3655" y="35532"/>
                    <a:pt x="4236" y="35677"/>
                  </a:cubicBezTo>
                  <a:cubicBezTo>
                    <a:pt x="4590" y="35766"/>
                    <a:pt x="5181" y="35915"/>
                    <a:pt x="5176" y="36092"/>
                  </a:cubicBezTo>
                  <a:cubicBezTo>
                    <a:pt x="5168" y="36330"/>
                    <a:pt x="4615" y="36452"/>
                    <a:pt x="3531" y="36452"/>
                  </a:cubicBezTo>
                  <a:cubicBezTo>
                    <a:pt x="3339" y="36452"/>
                    <a:pt x="3129" y="36448"/>
                    <a:pt x="2904" y="36441"/>
                  </a:cubicBezTo>
                  <a:cubicBezTo>
                    <a:pt x="2641" y="36431"/>
                    <a:pt x="2462" y="36366"/>
                    <a:pt x="2354" y="36242"/>
                  </a:cubicBezTo>
                  <a:cubicBezTo>
                    <a:pt x="2170" y="36028"/>
                    <a:pt x="2212" y="35646"/>
                    <a:pt x="2249" y="35310"/>
                  </a:cubicBezTo>
                  <a:cubicBezTo>
                    <a:pt x="2263" y="35175"/>
                    <a:pt x="2276" y="35050"/>
                    <a:pt x="2276" y="34936"/>
                  </a:cubicBezTo>
                  <a:close/>
                  <a:moveTo>
                    <a:pt x="9452" y="0"/>
                  </a:moveTo>
                  <a:cubicBezTo>
                    <a:pt x="9428" y="0"/>
                    <a:pt x="9406" y="9"/>
                    <a:pt x="9386" y="24"/>
                  </a:cubicBezTo>
                  <a:cubicBezTo>
                    <a:pt x="9361" y="45"/>
                    <a:pt x="9347" y="77"/>
                    <a:pt x="9350" y="110"/>
                  </a:cubicBezTo>
                  <a:cubicBezTo>
                    <a:pt x="9360" y="279"/>
                    <a:pt x="9347" y="567"/>
                    <a:pt x="9277" y="727"/>
                  </a:cubicBezTo>
                  <a:cubicBezTo>
                    <a:pt x="8964" y="572"/>
                    <a:pt x="7864" y="76"/>
                    <a:pt x="6611" y="76"/>
                  </a:cubicBezTo>
                  <a:cubicBezTo>
                    <a:pt x="5708" y="76"/>
                    <a:pt x="4725" y="334"/>
                    <a:pt x="3901" y="1163"/>
                  </a:cubicBezTo>
                  <a:cubicBezTo>
                    <a:pt x="3871" y="1151"/>
                    <a:pt x="3837" y="1144"/>
                    <a:pt x="3793" y="1142"/>
                  </a:cubicBezTo>
                  <a:cubicBezTo>
                    <a:pt x="3668" y="1142"/>
                    <a:pt x="3540" y="1217"/>
                    <a:pt x="3410" y="1362"/>
                  </a:cubicBezTo>
                  <a:cubicBezTo>
                    <a:pt x="3074" y="1738"/>
                    <a:pt x="2702" y="3719"/>
                    <a:pt x="3828" y="5430"/>
                  </a:cubicBezTo>
                  <a:cubicBezTo>
                    <a:pt x="3826" y="5433"/>
                    <a:pt x="3823" y="5435"/>
                    <a:pt x="3821" y="5440"/>
                  </a:cubicBezTo>
                  <a:cubicBezTo>
                    <a:pt x="3660" y="5639"/>
                    <a:pt x="3634" y="5940"/>
                    <a:pt x="3751" y="6229"/>
                  </a:cubicBezTo>
                  <a:cubicBezTo>
                    <a:pt x="3916" y="6628"/>
                    <a:pt x="4300" y="6901"/>
                    <a:pt x="4782" y="6970"/>
                  </a:cubicBezTo>
                  <a:cubicBezTo>
                    <a:pt x="4987" y="7224"/>
                    <a:pt x="5227" y="7512"/>
                    <a:pt x="5466" y="7788"/>
                  </a:cubicBezTo>
                  <a:cubicBezTo>
                    <a:pt x="5180" y="7831"/>
                    <a:pt x="4692" y="7974"/>
                    <a:pt x="4639" y="8441"/>
                  </a:cubicBezTo>
                  <a:cubicBezTo>
                    <a:pt x="4634" y="8488"/>
                    <a:pt x="4636" y="8538"/>
                    <a:pt x="4641" y="8590"/>
                  </a:cubicBezTo>
                  <a:cubicBezTo>
                    <a:pt x="3972" y="8646"/>
                    <a:pt x="2056" y="9184"/>
                    <a:pt x="1544" y="9832"/>
                  </a:cubicBezTo>
                  <a:cubicBezTo>
                    <a:pt x="1025" y="10489"/>
                    <a:pt x="65" y="15428"/>
                    <a:pt x="956" y="16615"/>
                  </a:cubicBezTo>
                  <a:cubicBezTo>
                    <a:pt x="1093" y="16795"/>
                    <a:pt x="1314" y="16934"/>
                    <a:pt x="1591" y="17037"/>
                  </a:cubicBezTo>
                  <a:lnTo>
                    <a:pt x="1591" y="17039"/>
                  </a:lnTo>
                  <a:cubicBezTo>
                    <a:pt x="1726" y="21248"/>
                    <a:pt x="27" y="26675"/>
                    <a:pt x="10" y="26730"/>
                  </a:cubicBezTo>
                  <a:cubicBezTo>
                    <a:pt x="1" y="26759"/>
                    <a:pt x="5" y="26793"/>
                    <a:pt x="23" y="26819"/>
                  </a:cubicBezTo>
                  <a:cubicBezTo>
                    <a:pt x="581" y="27642"/>
                    <a:pt x="1434" y="28019"/>
                    <a:pt x="2260" y="28175"/>
                  </a:cubicBezTo>
                  <a:cubicBezTo>
                    <a:pt x="2252" y="28190"/>
                    <a:pt x="2247" y="28205"/>
                    <a:pt x="2247" y="28221"/>
                  </a:cubicBezTo>
                  <a:cubicBezTo>
                    <a:pt x="2219" y="28868"/>
                    <a:pt x="1963" y="34547"/>
                    <a:pt x="1990" y="34758"/>
                  </a:cubicBezTo>
                  <a:cubicBezTo>
                    <a:pt x="1994" y="34791"/>
                    <a:pt x="2015" y="34821"/>
                    <a:pt x="2044" y="34837"/>
                  </a:cubicBezTo>
                  <a:cubicBezTo>
                    <a:pt x="2048" y="34838"/>
                    <a:pt x="2061" y="34844"/>
                    <a:pt x="2079" y="34854"/>
                  </a:cubicBezTo>
                  <a:cubicBezTo>
                    <a:pt x="2077" y="34864"/>
                    <a:pt x="2073" y="34875"/>
                    <a:pt x="2074" y="34886"/>
                  </a:cubicBezTo>
                  <a:cubicBezTo>
                    <a:pt x="2078" y="34998"/>
                    <a:pt x="2062" y="35136"/>
                    <a:pt x="2046" y="35282"/>
                  </a:cubicBezTo>
                  <a:cubicBezTo>
                    <a:pt x="2004" y="35661"/>
                    <a:pt x="1955" y="36091"/>
                    <a:pt x="2199" y="36373"/>
                  </a:cubicBezTo>
                  <a:cubicBezTo>
                    <a:pt x="2348" y="36543"/>
                    <a:pt x="2575" y="36631"/>
                    <a:pt x="2897" y="36644"/>
                  </a:cubicBezTo>
                  <a:cubicBezTo>
                    <a:pt x="3129" y="36651"/>
                    <a:pt x="3356" y="36656"/>
                    <a:pt x="3574" y="36656"/>
                  </a:cubicBezTo>
                  <a:cubicBezTo>
                    <a:pt x="4568" y="36656"/>
                    <a:pt x="5368" y="36550"/>
                    <a:pt x="5384" y="36095"/>
                  </a:cubicBezTo>
                  <a:cubicBezTo>
                    <a:pt x="5394" y="35775"/>
                    <a:pt x="4936" y="35636"/>
                    <a:pt x="4287" y="35474"/>
                  </a:cubicBezTo>
                  <a:cubicBezTo>
                    <a:pt x="3833" y="35361"/>
                    <a:pt x="3691" y="35085"/>
                    <a:pt x="3652" y="34985"/>
                  </a:cubicBezTo>
                  <a:cubicBezTo>
                    <a:pt x="3720" y="34967"/>
                    <a:pt x="3790" y="34946"/>
                    <a:pt x="3858" y="34921"/>
                  </a:cubicBezTo>
                  <a:cubicBezTo>
                    <a:pt x="3892" y="34908"/>
                    <a:pt x="3918" y="34880"/>
                    <a:pt x="3925" y="34843"/>
                  </a:cubicBezTo>
                  <a:cubicBezTo>
                    <a:pt x="3943" y="34745"/>
                    <a:pt x="5761" y="25087"/>
                    <a:pt x="6191" y="21781"/>
                  </a:cubicBezTo>
                  <a:cubicBezTo>
                    <a:pt x="6792" y="21729"/>
                    <a:pt x="7739" y="21489"/>
                    <a:pt x="8616" y="21236"/>
                  </a:cubicBezTo>
                  <a:lnTo>
                    <a:pt x="8616" y="21236"/>
                  </a:lnTo>
                  <a:cubicBezTo>
                    <a:pt x="8035" y="22422"/>
                    <a:pt x="6335" y="25612"/>
                    <a:pt x="6317" y="25645"/>
                  </a:cubicBezTo>
                  <a:cubicBezTo>
                    <a:pt x="6300" y="25678"/>
                    <a:pt x="6301" y="25718"/>
                    <a:pt x="6321" y="25749"/>
                  </a:cubicBezTo>
                  <a:cubicBezTo>
                    <a:pt x="6404" y="25883"/>
                    <a:pt x="6500" y="25990"/>
                    <a:pt x="6602" y="26081"/>
                  </a:cubicBezTo>
                  <a:cubicBezTo>
                    <a:pt x="6592" y="26088"/>
                    <a:pt x="6582" y="26098"/>
                    <a:pt x="6576" y="26110"/>
                  </a:cubicBezTo>
                  <a:cubicBezTo>
                    <a:pt x="6531" y="26190"/>
                    <a:pt x="6146" y="26905"/>
                    <a:pt x="6228" y="27317"/>
                  </a:cubicBezTo>
                  <a:cubicBezTo>
                    <a:pt x="6315" y="27747"/>
                    <a:pt x="7759" y="27926"/>
                    <a:pt x="8199" y="27970"/>
                  </a:cubicBezTo>
                  <a:lnTo>
                    <a:pt x="8210" y="27970"/>
                  </a:lnTo>
                  <a:cubicBezTo>
                    <a:pt x="8253" y="27970"/>
                    <a:pt x="8294" y="27941"/>
                    <a:pt x="8309" y="27897"/>
                  </a:cubicBezTo>
                  <a:lnTo>
                    <a:pt x="8601" y="26967"/>
                  </a:lnTo>
                  <a:cubicBezTo>
                    <a:pt x="8613" y="26929"/>
                    <a:pt x="8602" y="26887"/>
                    <a:pt x="8574" y="26861"/>
                  </a:cubicBezTo>
                  <a:lnTo>
                    <a:pt x="8139" y="26446"/>
                  </a:lnTo>
                  <a:cubicBezTo>
                    <a:pt x="8152" y="26443"/>
                    <a:pt x="8161" y="26442"/>
                    <a:pt x="8163" y="26442"/>
                  </a:cubicBezTo>
                  <a:cubicBezTo>
                    <a:pt x="8188" y="26437"/>
                    <a:pt x="8209" y="26422"/>
                    <a:pt x="8223" y="26401"/>
                  </a:cubicBezTo>
                  <a:cubicBezTo>
                    <a:pt x="8369" y="26202"/>
                    <a:pt x="11805" y="21516"/>
                    <a:pt x="12245" y="20430"/>
                  </a:cubicBezTo>
                  <a:cubicBezTo>
                    <a:pt x="12516" y="19761"/>
                    <a:pt x="12543" y="19141"/>
                    <a:pt x="12321" y="18726"/>
                  </a:cubicBezTo>
                  <a:cubicBezTo>
                    <a:pt x="12204" y="18511"/>
                    <a:pt x="12022" y="18367"/>
                    <a:pt x="11808" y="18325"/>
                  </a:cubicBezTo>
                  <a:cubicBezTo>
                    <a:pt x="11654" y="18294"/>
                    <a:pt x="11246" y="18283"/>
                    <a:pt x="10743" y="18283"/>
                  </a:cubicBezTo>
                  <a:cubicBezTo>
                    <a:pt x="10212" y="18283"/>
                    <a:pt x="9574" y="18295"/>
                    <a:pt x="9021" y="18309"/>
                  </a:cubicBezTo>
                  <a:cubicBezTo>
                    <a:pt x="9000" y="16962"/>
                    <a:pt x="8977" y="15264"/>
                    <a:pt x="8965" y="13822"/>
                  </a:cubicBezTo>
                  <a:lnTo>
                    <a:pt x="8965" y="13822"/>
                  </a:lnTo>
                  <a:cubicBezTo>
                    <a:pt x="9339" y="14196"/>
                    <a:pt x="10313" y="15072"/>
                    <a:pt x="11205" y="15072"/>
                  </a:cubicBezTo>
                  <a:lnTo>
                    <a:pt x="11248" y="15072"/>
                  </a:lnTo>
                  <a:cubicBezTo>
                    <a:pt x="11594" y="15061"/>
                    <a:pt x="12157" y="14890"/>
                    <a:pt x="12772" y="14656"/>
                  </a:cubicBezTo>
                  <a:cubicBezTo>
                    <a:pt x="13438" y="14857"/>
                    <a:pt x="14074" y="14960"/>
                    <a:pt x="14668" y="14960"/>
                  </a:cubicBezTo>
                  <a:cubicBezTo>
                    <a:pt x="15453" y="14960"/>
                    <a:pt x="16165" y="14786"/>
                    <a:pt x="16780" y="14440"/>
                  </a:cubicBezTo>
                  <a:cubicBezTo>
                    <a:pt x="17514" y="14025"/>
                    <a:pt x="18065" y="13379"/>
                    <a:pt x="18374" y="12593"/>
                  </a:cubicBezTo>
                  <a:cubicBezTo>
                    <a:pt x="18846" y="12566"/>
                    <a:pt x="19220" y="12220"/>
                    <a:pt x="19220" y="11795"/>
                  </a:cubicBezTo>
                  <a:cubicBezTo>
                    <a:pt x="19219" y="11355"/>
                    <a:pt x="18814" y="10996"/>
                    <a:pt x="18316" y="10996"/>
                  </a:cubicBezTo>
                  <a:cubicBezTo>
                    <a:pt x="18217" y="10996"/>
                    <a:pt x="18123" y="11014"/>
                    <a:pt x="18031" y="11041"/>
                  </a:cubicBezTo>
                  <a:cubicBezTo>
                    <a:pt x="17804" y="10976"/>
                    <a:pt x="17274" y="10875"/>
                    <a:pt x="16862" y="10875"/>
                  </a:cubicBezTo>
                  <a:cubicBezTo>
                    <a:pt x="16746" y="10875"/>
                    <a:pt x="16639" y="10883"/>
                    <a:pt x="16551" y="10902"/>
                  </a:cubicBezTo>
                  <a:cubicBezTo>
                    <a:pt x="16164" y="10987"/>
                    <a:pt x="15592" y="11407"/>
                    <a:pt x="15421" y="11539"/>
                  </a:cubicBezTo>
                  <a:cubicBezTo>
                    <a:pt x="15380" y="11473"/>
                    <a:pt x="15352" y="11433"/>
                    <a:pt x="15347" y="11426"/>
                  </a:cubicBezTo>
                  <a:cubicBezTo>
                    <a:pt x="15327" y="11397"/>
                    <a:pt x="15296" y="11382"/>
                    <a:pt x="15263" y="11382"/>
                  </a:cubicBezTo>
                  <a:cubicBezTo>
                    <a:pt x="15251" y="11382"/>
                    <a:pt x="15238" y="11384"/>
                    <a:pt x="15225" y="11389"/>
                  </a:cubicBezTo>
                  <a:lnTo>
                    <a:pt x="11751" y="12745"/>
                  </a:lnTo>
                  <a:cubicBezTo>
                    <a:pt x="11382" y="12403"/>
                    <a:pt x="10342" y="11384"/>
                    <a:pt x="9576" y="10088"/>
                  </a:cubicBezTo>
                  <a:cubicBezTo>
                    <a:pt x="9331" y="9673"/>
                    <a:pt x="9110" y="9512"/>
                    <a:pt x="9001" y="9452"/>
                  </a:cubicBezTo>
                  <a:cubicBezTo>
                    <a:pt x="8996" y="9374"/>
                    <a:pt x="8986" y="9278"/>
                    <a:pt x="8973" y="9161"/>
                  </a:cubicBezTo>
                  <a:cubicBezTo>
                    <a:pt x="9506" y="8512"/>
                    <a:pt x="9287" y="7319"/>
                    <a:pt x="9278" y="7267"/>
                  </a:cubicBezTo>
                  <a:cubicBezTo>
                    <a:pt x="9277" y="7258"/>
                    <a:pt x="9270" y="7252"/>
                    <a:pt x="9266" y="7245"/>
                  </a:cubicBezTo>
                  <a:cubicBezTo>
                    <a:pt x="9610" y="6115"/>
                    <a:pt x="9561" y="4181"/>
                    <a:pt x="9496" y="3065"/>
                  </a:cubicBezTo>
                  <a:cubicBezTo>
                    <a:pt x="9665" y="2929"/>
                    <a:pt x="10355" y="2327"/>
                    <a:pt x="10418" y="1370"/>
                  </a:cubicBezTo>
                  <a:cubicBezTo>
                    <a:pt x="10492" y="261"/>
                    <a:pt x="9487" y="6"/>
                    <a:pt x="9477" y="4"/>
                  </a:cubicBezTo>
                  <a:cubicBezTo>
                    <a:pt x="9468" y="1"/>
                    <a:pt x="9460" y="0"/>
                    <a:pt x="9452"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5;p40"/>
            <p:cNvSpPr/>
            <p:nvPr/>
          </p:nvSpPr>
          <p:spPr>
            <a:xfrm>
              <a:off x="3658420" y="-2220790"/>
              <a:ext cx="9972" cy="15777"/>
            </a:xfrm>
            <a:custGeom>
              <a:avLst/>
              <a:gdLst/>
              <a:ahLst/>
              <a:cxnLst/>
              <a:rect l="l" t="t" r="r" b="b"/>
              <a:pathLst>
                <a:path w="67" h="106" extrusionOk="0">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6;p40"/>
            <p:cNvSpPr/>
            <p:nvPr/>
          </p:nvSpPr>
          <p:spPr>
            <a:xfrm>
              <a:off x="2767345" y="-2464284"/>
              <a:ext cx="941381" cy="687469"/>
            </a:xfrm>
            <a:custGeom>
              <a:avLst/>
              <a:gdLst/>
              <a:ahLst/>
              <a:cxnLst/>
              <a:rect l="l" t="t" r="r" b="b"/>
              <a:pathLst>
                <a:path w="6325" h="4619" extrusionOk="0">
                  <a:moveTo>
                    <a:pt x="2974" y="0"/>
                  </a:moveTo>
                  <a:cubicBezTo>
                    <a:pt x="2307" y="0"/>
                    <a:pt x="1640" y="217"/>
                    <a:pt x="1107" y="622"/>
                  </a:cubicBezTo>
                  <a:cubicBezTo>
                    <a:pt x="895" y="785"/>
                    <a:pt x="688" y="1007"/>
                    <a:pt x="686" y="1273"/>
                  </a:cubicBezTo>
                  <a:cubicBezTo>
                    <a:pt x="398" y="1284"/>
                    <a:pt x="238" y="1608"/>
                    <a:pt x="170" y="1888"/>
                  </a:cubicBezTo>
                  <a:cubicBezTo>
                    <a:pt x="16" y="2510"/>
                    <a:pt x="0" y="3163"/>
                    <a:pt x="114" y="3797"/>
                  </a:cubicBezTo>
                  <a:cubicBezTo>
                    <a:pt x="218" y="4070"/>
                    <a:pt x="352" y="4348"/>
                    <a:pt x="528" y="4619"/>
                  </a:cubicBezTo>
                  <a:cubicBezTo>
                    <a:pt x="632" y="4549"/>
                    <a:pt x="738" y="4522"/>
                    <a:pt x="837" y="4522"/>
                  </a:cubicBezTo>
                  <a:cubicBezTo>
                    <a:pt x="921" y="4522"/>
                    <a:pt x="1000" y="4541"/>
                    <a:pt x="1068" y="4569"/>
                  </a:cubicBezTo>
                  <a:cubicBezTo>
                    <a:pt x="1070" y="4569"/>
                    <a:pt x="1073" y="4565"/>
                    <a:pt x="1076" y="4563"/>
                  </a:cubicBezTo>
                  <a:cubicBezTo>
                    <a:pt x="1117" y="4547"/>
                    <a:pt x="2009" y="4143"/>
                    <a:pt x="1689" y="2734"/>
                  </a:cubicBezTo>
                  <a:cubicBezTo>
                    <a:pt x="1678" y="2688"/>
                    <a:pt x="1701" y="2642"/>
                    <a:pt x="1742" y="2621"/>
                  </a:cubicBezTo>
                  <a:cubicBezTo>
                    <a:pt x="1962" y="2502"/>
                    <a:pt x="2296" y="2298"/>
                    <a:pt x="2359" y="2204"/>
                  </a:cubicBezTo>
                  <a:cubicBezTo>
                    <a:pt x="2399" y="2137"/>
                    <a:pt x="2354" y="1747"/>
                    <a:pt x="2260" y="1372"/>
                  </a:cubicBezTo>
                  <a:cubicBezTo>
                    <a:pt x="2249" y="1337"/>
                    <a:pt x="2260" y="1299"/>
                    <a:pt x="2288" y="1274"/>
                  </a:cubicBezTo>
                  <a:cubicBezTo>
                    <a:pt x="2306" y="1254"/>
                    <a:pt x="2332" y="1243"/>
                    <a:pt x="2359" y="1243"/>
                  </a:cubicBezTo>
                  <a:cubicBezTo>
                    <a:pt x="2368" y="1243"/>
                    <a:pt x="2378" y="1245"/>
                    <a:pt x="2387" y="1247"/>
                  </a:cubicBezTo>
                  <a:cubicBezTo>
                    <a:pt x="2401" y="1250"/>
                    <a:pt x="3445" y="1519"/>
                    <a:pt x="4774" y="1519"/>
                  </a:cubicBezTo>
                  <a:cubicBezTo>
                    <a:pt x="5211" y="1519"/>
                    <a:pt x="5680" y="1490"/>
                    <a:pt x="6153" y="1413"/>
                  </a:cubicBezTo>
                  <a:cubicBezTo>
                    <a:pt x="6257" y="1155"/>
                    <a:pt x="6314" y="878"/>
                    <a:pt x="6325" y="598"/>
                  </a:cubicBezTo>
                  <a:lnTo>
                    <a:pt x="6325" y="598"/>
                  </a:lnTo>
                  <a:cubicBezTo>
                    <a:pt x="6199" y="715"/>
                    <a:pt x="6037" y="799"/>
                    <a:pt x="5867" y="831"/>
                  </a:cubicBezTo>
                  <a:cubicBezTo>
                    <a:pt x="6028" y="705"/>
                    <a:pt x="6151" y="528"/>
                    <a:pt x="6213" y="334"/>
                  </a:cubicBezTo>
                  <a:lnTo>
                    <a:pt x="6213" y="334"/>
                  </a:lnTo>
                  <a:cubicBezTo>
                    <a:pt x="5992" y="486"/>
                    <a:pt x="5728" y="545"/>
                    <a:pt x="5458" y="545"/>
                  </a:cubicBezTo>
                  <a:cubicBezTo>
                    <a:pt x="5279" y="545"/>
                    <a:pt x="5098" y="519"/>
                    <a:pt x="4925" y="477"/>
                  </a:cubicBezTo>
                  <a:cubicBezTo>
                    <a:pt x="4492" y="372"/>
                    <a:pt x="4085" y="176"/>
                    <a:pt x="3653" y="77"/>
                  </a:cubicBezTo>
                  <a:cubicBezTo>
                    <a:pt x="3430" y="25"/>
                    <a:pt x="3202" y="0"/>
                    <a:pt x="2974"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7;p40"/>
            <p:cNvSpPr/>
            <p:nvPr/>
          </p:nvSpPr>
          <p:spPr>
            <a:xfrm>
              <a:off x="2826582" y="-2243413"/>
              <a:ext cx="511992" cy="888545"/>
            </a:xfrm>
            <a:custGeom>
              <a:avLst/>
              <a:gdLst/>
              <a:ahLst/>
              <a:cxnLst/>
              <a:rect l="l" t="t" r="r" b="b"/>
              <a:pathLst>
                <a:path w="3440" h="5970" extrusionOk="0">
                  <a:moveTo>
                    <a:pt x="2100" y="1"/>
                  </a:moveTo>
                  <a:cubicBezTo>
                    <a:pt x="2161" y="280"/>
                    <a:pt x="2228" y="691"/>
                    <a:pt x="2133" y="835"/>
                  </a:cubicBezTo>
                  <a:cubicBezTo>
                    <a:pt x="2037" y="977"/>
                    <a:pt x="1674" y="1186"/>
                    <a:pt x="1510" y="1279"/>
                  </a:cubicBezTo>
                  <a:cubicBezTo>
                    <a:pt x="1766" y="2544"/>
                    <a:pt x="1088" y="3075"/>
                    <a:pt x="844" y="3223"/>
                  </a:cubicBezTo>
                  <a:cubicBezTo>
                    <a:pt x="851" y="3252"/>
                    <a:pt x="847" y="3284"/>
                    <a:pt x="826" y="3312"/>
                  </a:cubicBezTo>
                  <a:cubicBezTo>
                    <a:pt x="806" y="3337"/>
                    <a:pt x="775" y="3351"/>
                    <a:pt x="745" y="3351"/>
                  </a:cubicBezTo>
                  <a:cubicBezTo>
                    <a:pt x="722" y="3351"/>
                    <a:pt x="700" y="3343"/>
                    <a:pt x="682" y="3328"/>
                  </a:cubicBezTo>
                  <a:cubicBezTo>
                    <a:pt x="663" y="3314"/>
                    <a:pt x="566" y="3244"/>
                    <a:pt x="440" y="3244"/>
                  </a:cubicBezTo>
                  <a:cubicBezTo>
                    <a:pt x="345" y="3244"/>
                    <a:pt x="234" y="3283"/>
                    <a:pt x="127" y="3416"/>
                  </a:cubicBezTo>
                  <a:cubicBezTo>
                    <a:pt x="14" y="3556"/>
                    <a:pt x="0" y="3777"/>
                    <a:pt x="89" y="3995"/>
                  </a:cubicBezTo>
                  <a:cubicBezTo>
                    <a:pt x="199" y="4259"/>
                    <a:pt x="428" y="4458"/>
                    <a:pt x="726" y="4557"/>
                  </a:cubicBezTo>
                  <a:cubicBezTo>
                    <a:pt x="517" y="4288"/>
                    <a:pt x="376" y="4085"/>
                    <a:pt x="372" y="4033"/>
                  </a:cubicBezTo>
                  <a:cubicBezTo>
                    <a:pt x="363" y="3968"/>
                    <a:pt x="391" y="3893"/>
                    <a:pt x="425" y="3823"/>
                  </a:cubicBezTo>
                  <a:lnTo>
                    <a:pt x="425" y="3823"/>
                  </a:lnTo>
                  <a:cubicBezTo>
                    <a:pt x="418" y="3828"/>
                    <a:pt x="413" y="3829"/>
                    <a:pt x="404" y="3836"/>
                  </a:cubicBezTo>
                  <a:cubicBezTo>
                    <a:pt x="386" y="3849"/>
                    <a:pt x="365" y="3856"/>
                    <a:pt x="344" y="3856"/>
                  </a:cubicBezTo>
                  <a:cubicBezTo>
                    <a:pt x="313" y="3856"/>
                    <a:pt x="281" y="3841"/>
                    <a:pt x="260" y="3814"/>
                  </a:cubicBezTo>
                  <a:cubicBezTo>
                    <a:pt x="226" y="3768"/>
                    <a:pt x="237" y="3704"/>
                    <a:pt x="282" y="3669"/>
                  </a:cubicBezTo>
                  <a:cubicBezTo>
                    <a:pt x="378" y="3599"/>
                    <a:pt x="464" y="3577"/>
                    <a:pt x="535" y="3577"/>
                  </a:cubicBezTo>
                  <a:cubicBezTo>
                    <a:pt x="577" y="3577"/>
                    <a:pt x="614" y="3585"/>
                    <a:pt x="644" y="3595"/>
                  </a:cubicBezTo>
                  <a:cubicBezTo>
                    <a:pt x="892" y="3679"/>
                    <a:pt x="1000" y="4033"/>
                    <a:pt x="1012" y="4075"/>
                  </a:cubicBezTo>
                  <a:cubicBezTo>
                    <a:pt x="1015" y="4084"/>
                    <a:pt x="1015" y="4095"/>
                    <a:pt x="1015" y="4103"/>
                  </a:cubicBezTo>
                  <a:cubicBezTo>
                    <a:pt x="1278" y="4412"/>
                    <a:pt x="2018" y="5280"/>
                    <a:pt x="2551" y="5837"/>
                  </a:cubicBezTo>
                  <a:cubicBezTo>
                    <a:pt x="2620" y="5861"/>
                    <a:pt x="2879" y="5943"/>
                    <a:pt x="3265" y="5970"/>
                  </a:cubicBezTo>
                  <a:cubicBezTo>
                    <a:pt x="3005" y="5845"/>
                    <a:pt x="2745" y="5704"/>
                    <a:pt x="2577" y="5473"/>
                  </a:cubicBezTo>
                  <a:cubicBezTo>
                    <a:pt x="2470" y="5329"/>
                    <a:pt x="2411" y="5155"/>
                    <a:pt x="2356" y="4983"/>
                  </a:cubicBezTo>
                  <a:cubicBezTo>
                    <a:pt x="1969" y="3716"/>
                    <a:pt x="1973" y="2331"/>
                    <a:pt x="2370" y="1068"/>
                  </a:cubicBezTo>
                  <a:cubicBezTo>
                    <a:pt x="2454" y="795"/>
                    <a:pt x="2570" y="514"/>
                    <a:pt x="2809" y="363"/>
                  </a:cubicBezTo>
                  <a:cubicBezTo>
                    <a:pt x="2946" y="277"/>
                    <a:pt x="3110" y="242"/>
                    <a:pt x="3272" y="220"/>
                  </a:cubicBezTo>
                  <a:cubicBezTo>
                    <a:pt x="3328" y="212"/>
                    <a:pt x="3383" y="206"/>
                    <a:pt x="3439" y="200"/>
                  </a:cubicBezTo>
                  <a:cubicBezTo>
                    <a:pt x="2824" y="144"/>
                    <a:pt x="2340" y="5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8;p40"/>
            <p:cNvSpPr/>
            <p:nvPr/>
          </p:nvSpPr>
          <p:spPr>
            <a:xfrm>
              <a:off x="3097312" y="-1364392"/>
              <a:ext cx="281000" cy="267308"/>
            </a:xfrm>
            <a:custGeom>
              <a:avLst/>
              <a:gdLst/>
              <a:ahLst/>
              <a:cxnLst/>
              <a:rect l="l" t="t" r="r" b="b"/>
              <a:pathLst>
                <a:path w="1888" h="1796" extrusionOk="0">
                  <a:moveTo>
                    <a:pt x="32" y="0"/>
                  </a:moveTo>
                  <a:cubicBezTo>
                    <a:pt x="19" y="49"/>
                    <a:pt x="6" y="116"/>
                    <a:pt x="0" y="194"/>
                  </a:cubicBezTo>
                  <a:cubicBezTo>
                    <a:pt x="109" y="375"/>
                    <a:pt x="222" y="558"/>
                    <a:pt x="333" y="737"/>
                  </a:cubicBezTo>
                  <a:cubicBezTo>
                    <a:pt x="511" y="1026"/>
                    <a:pt x="693" y="1321"/>
                    <a:pt x="958" y="1534"/>
                  </a:cubicBezTo>
                  <a:cubicBezTo>
                    <a:pt x="1152" y="1691"/>
                    <a:pt x="1402" y="1795"/>
                    <a:pt x="1646" y="1795"/>
                  </a:cubicBezTo>
                  <a:cubicBezTo>
                    <a:pt x="1728" y="1795"/>
                    <a:pt x="1809" y="1783"/>
                    <a:pt x="1888" y="1758"/>
                  </a:cubicBezTo>
                  <a:cubicBezTo>
                    <a:pt x="1884" y="1706"/>
                    <a:pt x="1877" y="1670"/>
                    <a:pt x="1870" y="1640"/>
                  </a:cubicBezTo>
                  <a:cubicBezTo>
                    <a:pt x="1862" y="1599"/>
                    <a:pt x="1860" y="1563"/>
                    <a:pt x="1864" y="1532"/>
                  </a:cubicBezTo>
                  <a:cubicBezTo>
                    <a:pt x="1552" y="1460"/>
                    <a:pt x="1173" y="1297"/>
                    <a:pt x="797" y="949"/>
                  </a:cubicBezTo>
                  <a:cubicBezTo>
                    <a:pt x="756" y="912"/>
                    <a:pt x="753" y="853"/>
                    <a:pt x="784" y="809"/>
                  </a:cubicBezTo>
                  <a:cubicBezTo>
                    <a:pt x="789" y="806"/>
                    <a:pt x="793" y="799"/>
                    <a:pt x="797" y="793"/>
                  </a:cubicBezTo>
                  <a:cubicBezTo>
                    <a:pt x="608" y="629"/>
                    <a:pt x="331" y="336"/>
                    <a:pt x="32"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9;p40"/>
            <p:cNvSpPr/>
            <p:nvPr/>
          </p:nvSpPr>
          <p:spPr>
            <a:xfrm>
              <a:off x="2306106" y="-1174478"/>
              <a:ext cx="852527" cy="1156746"/>
            </a:xfrm>
            <a:custGeom>
              <a:avLst/>
              <a:gdLst/>
              <a:ahLst/>
              <a:cxnLst/>
              <a:rect l="l" t="t" r="r" b="b"/>
              <a:pathLst>
                <a:path w="5728" h="7772" extrusionOk="0">
                  <a:moveTo>
                    <a:pt x="2346" y="1"/>
                  </a:moveTo>
                  <a:cubicBezTo>
                    <a:pt x="1906" y="187"/>
                    <a:pt x="1523" y="405"/>
                    <a:pt x="1349" y="626"/>
                  </a:cubicBezTo>
                  <a:cubicBezTo>
                    <a:pt x="824" y="1292"/>
                    <a:pt x="1" y="6134"/>
                    <a:pt x="766" y="7154"/>
                  </a:cubicBezTo>
                  <a:cubicBezTo>
                    <a:pt x="1072" y="7564"/>
                    <a:pt x="1906" y="7719"/>
                    <a:pt x="2812" y="7761"/>
                  </a:cubicBezTo>
                  <a:cubicBezTo>
                    <a:pt x="2987" y="7768"/>
                    <a:pt x="3162" y="7772"/>
                    <a:pt x="3338" y="7772"/>
                  </a:cubicBezTo>
                  <a:cubicBezTo>
                    <a:pt x="4386" y="7772"/>
                    <a:pt x="5415" y="7652"/>
                    <a:pt x="5727" y="7610"/>
                  </a:cubicBezTo>
                  <a:lnTo>
                    <a:pt x="5674" y="6839"/>
                  </a:lnTo>
                  <a:cubicBezTo>
                    <a:pt x="5446" y="6872"/>
                    <a:pt x="5215" y="6894"/>
                    <a:pt x="4987" y="6916"/>
                  </a:cubicBezTo>
                  <a:cubicBezTo>
                    <a:pt x="4633" y="6952"/>
                    <a:pt x="4279" y="6985"/>
                    <a:pt x="3925" y="7020"/>
                  </a:cubicBezTo>
                  <a:cubicBezTo>
                    <a:pt x="3622" y="7051"/>
                    <a:pt x="3311" y="7079"/>
                    <a:pt x="3004" y="7079"/>
                  </a:cubicBezTo>
                  <a:cubicBezTo>
                    <a:pt x="2542" y="7079"/>
                    <a:pt x="2089" y="7014"/>
                    <a:pt x="1688" y="6795"/>
                  </a:cubicBezTo>
                  <a:cubicBezTo>
                    <a:pt x="1428" y="6654"/>
                    <a:pt x="1197" y="6444"/>
                    <a:pt x="1091" y="6170"/>
                  </a:cubicBezTo>
                  <a:cubicBezTo>
                    <a:pt x="1011" y="5960"/>
                    <a:pt x="1010" y="5726"/>
                    <a:pt x="1013" y="5500"/>
                  </a:cubicBezTo>
                  <a:cubicBezTo>
                    <a:pt x="1044" y="3859"/>
                    <a:pt x="1377" y="2227"/>
                    <a:pt x="1992" y="705"/>
                  </a:cubicBezTo>
                  <a:cubicBezTo>
                    <a:pt x="2091" y="460"/>
                    <a:pt x="2199" y="215"/>
                    <a:pt x="234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80;p40"/>
            <p:cNvSpPr/>
            <p:nvPr/>
          </p:nvSpPr>
          <p:spPr>
            <a:xfrm>
              <a:off x="3180958" y="-168799"/>
              <a:ext cx="49116" cy="66678"/>
            </a:xfrm>
            <a:custGeom>
              <a:avLst/>
              <a:gdLst/>
              <a:ahLst/>
              <a:cxnLst/>
              <a:rect l="l" t="t" r="r" b="b"/>
              <a:pathLst>
                <a:path w="330" h="448" extrusionOk="0">
                  <a:moveTo>
                    <a:pt x="286" y="0"/>
                  </a:moveTo>
                  <a:cubicBezTo>
                    <a:pt x="191" y="21"/>
                    <a:pt x="95" y="37"/>
                    <a:pt x="0" y="50"/>
                  </a:cubicBezTo>
                  <a:lnTo>
                    <a:pt x="30" y="447"/>
                  </a:lnTo>
                  <a:cubicBezTo>
                    <a:pt x="94" y="443"/>
                    <a:pt x="210" y="428"/>
                    <a:pt x="329" y="415"/>
                  </a:cubicBezTo>
                  <a:lnTo>
                    <a:pt x="313" y="264"/>
                  </a:lnTo>
                  <a:cubicBezTo>
                    <a:pt x="302" y="245"/>
                    <a:pt x="295" y="227"/>
                    <a:pt x="296" y="203"/>
                  </a:cubicBezTo>
                  <a:cubicBezTo>
                    <a:pt x="296" y="193"/>
                    <a:pt x="300" y="186"/>
                    <a:pt x="303" y="175"/>
                  </a:cubicBezTo>
                  <a:lnTo>
                    <a:pt x="286" y="0"/>
                  </a:lnTo>
                  <a:close/>
                </a:path>
              </a:pathLst>
            </a:custGeom>
            <a:solidFill>
              <a:srgbClr val="B3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81;p40"/>
            <p:cNvSpPr/>
            <p:nvPr/>
          </p:nvSpPr>
          <p:spPr>
            <a:xfrm>
              <a:off x="3476246" y="-327011"/>
              <a:ext cx="43460" cy="32446"/>
            </a:xfrm>
            <a:custGeom>
              <a:avLst/>
              <a:gdLst/>
              <a:ahLst/>
              <a:cxnLst/>
              <a:rect l="l" t="t" r="r" b="b"/>
              <a:pathLst>
                <a:path w="292" h="218" extrusionOk="0">
                  <a:moveTo>
                    <a:pt x="275" y="0"/>
                  </a:moveTo>
                  <a:cubicBezTo>
                    <a:pt x="226" y="31"/>
                    <a:pt x="173" y="58"/>
                    <a:pt x="121" y="78"/>
                  </a:cubicBezTo>
                  <a:cubicBezTo>
                    <a:pt x="84" y="126"/>
                    <a:pt x="43" y="174"/>
                    <a:pt x="1" y="218"/>
                  </a:cubicBezTo>
                  <a:cubicBezTo>
                    <a:pt x="68" y="193"/>
                    <a:pt x="197" y="138"/>
                    <a:pt x="291" y="49"/>
                  </a:cubicBezTo>
                  <a:cubicBezTo>
                    <a:pt x="286" y="32"/>
                    <a:pt x="281" y="15"/>
                    <a:pt x="275" y="0"/>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2;p40"/>
            <p:cNvSpPr/>
            <p:nvPr/>
          </p:nvSpPr>
          <p:spPr>
            <a:xfrm>
              <a:off x="3253738" y="-281170"/>
              <a:ext cx="268350" cy="129784"/>
            </a:xfrm>
            <a:custGeom>
              <a:avLst/>
              <a:gdLst/>
              <a:ahLst/>
              <a:cxnLst/>
              <a:rect l="l" t="t" r="r" b="b"/>
              <a:pathLst>
                <a:path w="1803" h="872" extrusionOk="0">
                  <a:moveTo>
                    <a:pt x="1781" y="1"/>
                  </a:moveTo>
                  <a:cubicBezTo>
                    <a:pt x="1646" y="82"/>
                    <a:pt x="1519" y="118"/>
                    <a:pt x="1512" y="120"/>
                  </a:cubicBezTo>
                  <a:cubicBezTo>
                    <a:pt x="1501" y="124"/>
                    <a:pt x="1494" y="124"/>
                    <a:pt x="1483" y="124"/>
                  </a:cubicBezTo>
                  <a:cubicBezTo>
                    <a:pt x="1438" y="124"/>
                    <a:pt x="1397" y="95"/>
                    <a:pt x="1385" y="50"/>
                  </a:cubicBezTo>
                  <a:cubicBezTo>
                    <a:pt x="1383" y="41"/>
                    <a:pt x="1380" y="31"/>
                    <a:pt x="1380" y="22"/>
                  </a:cubicBezTo>
                  <a:cubicBezTo>
                    <a:pt x="1212" y="181"/>
                    <a:pt x="1021" y="313"/>
                    <a:pt x="818" y="416"/>
                  </a:cubicBezTo>
                  <a:cubicBezTo>
                    <a:pt x="558" y="548"/>
                    <a:pt x="285" y="642"/>
                    <a:pt x="1" y="710"/>
                  </a:cubicBezTo>
                  <a:lnTo>
                    <a:pt x="17" y="865"/>
                  </a:lnTo>
                  <a:cubicBezTo>
                    <a:pt x="91" y="868"/>
                    <a:pt x="200" y="872"/>
                    <a:pt x="324" y="872"/>
                  </a:cubicBezTo>
                  <a:cubicBezTo>
                    <a:pt x="515" y="872"/>
                    <a:pt x="740" y="864"/>
                    <a:pt x="923" y="837"/>
                  </a:cubicBezTo>
                  <a:cubicBezTo>
                    <a:pt x="1047" y="821"/>
                    <a:pt x="1150" y="796"/>
                    <a:pt x="1244" y="759"/>
                  </a:cubicBezTo>
                  <a:cubicBezTo>
                    <a:pt x="1474" y="681"/>
                    <a:pt x="1631" y="559"/>
                    <a:pt x="1720" y="394"/>
                  </a:cubicBezTo>
                  <a:lnTo>
                    <a:pt x="1720" y="394"/>
                  </a:lnTo>
                  <a:cubicBezTo>
                    <a:pt x="1629" y="433"/>
                    <a:pt x="1548" y="453"/>
                    <a:pt x="1531" y="458"/>
                  </a:cubicBezTo>
                  <a:cubicBezTo>
                    <a:pt x="1525" y="459"/>
                    <a:pt x="1517" y="462"/>
                    <a:pt x="1510" y="462"/>
                  </a:cubicBezTo>
                  <a:cubicBezTo>
                    <a:pt x="1509" y="462"/>
                    <a:pt x="1508" y="462"/>
                    <a:pt x="1506" y="462"/>
                  </a:cubicBezTo>
                  <a:cubicBezTo>
                    <a:pt x="1458" y="462"/>
                    <a:pt x="1418" y="432"/>
                    <a:pt x="1405" y="384"/>
                  </a:cubicBezTo>
                  <a:cubicBezTo>
                    <a:pt x="1391" y="327"/>
                    <a:pt x="1423" y="271"/>
                    <a:pt x="1479" y="257"/>
                  </a:cubicBezTo>
                  <a:cubicBezTo>
                    <a:pt x="1578" y="233"/>
                    <a:pt x="1731" y="173"/>
                    <a:pt x="1802" y="114"/>
                  </a:cubicBezTo>
                  <a:cubicBezTo>
                    <a:pt x="1802" y="57"/>
                    <a:pt x="1789" y="19"/>
                    <a:pt x="1781"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3;p40"/>
            <p:cNvSpPr/>
            <p:nvPr/>
          </p:nvSpPr>
          <p:spPr>
            <a:xfrm>
              <a:off x="2286013" y="-18029"/>
              <a:ext cx="465556" cy="1548628"/>
            </a:xfrm>
            <a:custGeom>
              <a:avLst/>
              <a:gdLst/>
              <a:ahLst/>
              <a:cxnLst/>
              <a:rect l="l" t="t" r="r" b="b"/>
              <a:pathLst>
                <a:path w="3128" h="10405" extrusionOk="0">
                  <a:moveTo>
                    <a:pt x="1578" y="0"/>
                  </a:moveTo>
                  <a:lnTo>
                    <a:pt x="1578" y="0"/>
                  </a:lnTo>
                  <a:cubicBezTo>
                    <a:pt x="1687" y="4020"/>
                    <a:pt x="168" y="9088"/>
                    <a:pt x="0" y="9639"/>
                  </a:cubicBezTo>
                  <a:cubicBezTo>
                    <a:pt x="230" y="9963"/>
                    <a:pt x="510" y="10215"/>
                    <a:pt x="816" y="10404"/>
                  </a:cubicBezTo>
                  <a:cubicBezTo>
                    <a:pt x="1954" y="7655"/>
                    <a:pt x="2570" y="4725"/>
                    <a:pt x="3127" y="1800"/>
                  </a:cubicBezTo>
                  <a:lnTo>
                    <a:pt x="3127" y="1800"/>
                  </a:lnTo>
                  <a:lnTo>
                    <a:pt x="2667"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4;p40"/>
            <p:cNvSpPr/>
            <p:nvPr/>
          </p:nvSpPr>
          <p:spPr>
            <a:xfrm>
              <a:off x="2700518" y="-131739"/>
              <a:ext cx="724678" cy="353483"/>
            </a:xfrm>
            <a:custGeom>
              <a:avLst/>
              <a:gdLst/>
              <a:ahLst/>
              <a:cxnLst/>
              <a:rect l="l" t="t" r="r" b="b"/>
              <a:pathLst>
                <a:path w="4869" h="2375" extrusionOk="0">
                  <a:moveTo>
                    <a:pt x="4868" y="0"/>
                  </a:moveTo>
                  <a:lnTo>
                    <a:pt x="4868" y="0"/>
                  </a:lnTo>
                  <a:cubicBezTo>
                    <a:pt x="4806" y="17"/>
                    <a:pt x="4739" y="28"/>
                    <a:pt x="4669" y="38"/>
                  </a:cubicBezTo>
                  <a:cubicBezTo>
                    <a:pt x="4472" y="65"/>
                    <a:pt x="4234" y="73"/>
                    <a:pt x="4035" y="73"/>
                  </a:cubicBezTo>
                  <a:cubicBezTo>
                    <a:pt x="3925" y="73"/>
                    <a:pt x="3828" y="72"/>
                    <a:pt x="3755" y="69"/>
                  </a:cubicBezTo>
                  <a:lnTo>
                    <a:pt x="3755" y="69"/>
                  </a:lnTo>
                  <a:lnTo>
                    <a:pt x="3772" y="244"/>
                  </a:lnTo>
                  <a:cubicBezTo>
                    <a:pt x="3779" y="298"/>
                    <a:pt x="3740" y="349"/>
                    <a:pt x="3683" y="356"/>
                  </a:cubicBezTo>
                  <a:cubicBezTo>
                    <a:pt x="3479" y="384"/>
                    <a:pt x="3353" y="401"/>
                    <a:pt x="3272" y="405"/>
                  </a:cubicBezTo>
                  <a:lnTo>
                    <a:pt x="3291" y="686"/>
                  </a:lnTo>
                  <a:cubicBezTo>
                    <a:pt x="3296" y="739"/>
                    <a:pt x="3255" y="787"/>
                    <a:pt x="3202" y="796"/>
                  </a:cubicBezTo>
                  <a:cubicBezTo>
                    <a:pt x="3112" y="809"/>
                    <a:pt x="1951" y="971"/>
                    <a:pt x="730" y="971"/>
                  </a:cubicBezTo>
                  <a:cubicBezTo>
                    <a:pt x="563" y="971"/>
                    <a:pt x="397" y="968"/>
                    <a:pt x="233" y="960"/>
                  </a:cubicBezTo>
                  <a:lnTo>
                    <a:pt x="1" y="2374"/>
                  </a:lnTo>
                  <a:lnTo>
                    <a:pt x="382" y="2352"/>
                  </a:lnTo>
                  <a:cubicBezTo>
                    <a:pt x="436" y="2080"/>
                    <a:pt x="485" y="1808"/>
                    <a:pt x="537" y="1537"/>
                  </a:cubicBezTo>
                  <a:cubicBezTo>
                    <a:pt x="1527" y="1463"/>
                    <a:pt x="2513" y="1302"/>
                    <a:pt x="3477" y="1059"/>
                  </a:cubicBezTo>
                  <a:cubicBezTo>
                    <a:pt x="3956" y="938"/>
                    <a:pt x="4455" y="782"/>
                    <a:pt x="4791" y="431"/>
                  </a:cubicBezTo>
                  <a:lnTo>
                    <a:pt x="486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5;p40"/>
            <p:cNvSpPr/>
            <p:nvPr/>
          </p:nvSpPr>
          <p:spPr>
            <a:xfrm>
              <a:off x="2575944" y="2635106"/>
              <a:ext cx="175030" cy="225187"/>
            </a:xfrm>
            <a:custGeom>
              <a:avLst/>
              <a:gdLst/>
              <a:ahLst/>
              <a:cxnLst/>
              <a:rect l="l" t="t" r="r" b="b"/>
              <a:pathLst>
                <a:path w="1176" h="1513" extrusionOk="0">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729" y="1075"/>
                    <a:pt x="623" y="437"/>
                    <a:pt x="596" y="110"/>
                  </a:cubicBezTo>
                  <a:cubicBezTo>
                    <a:pt x="399" y="85"/>
                    <a:pt x="233" y="43"/>
                    <a:pt x="10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6;p40"/>
            <p:cNvSpPr/>
            <p:nvPr/>
          </p:nvSpPr>
          <p:spPr>
            <a:xfrm>
              <a:off x="2579367" y="1634487"/>
              <a:ext cx="164612" cy="985883"/>
            </a:xfrm>
            <a:custGeom>
              <a:avLst/>
              <a:gdLst/>
              <a:ahLst/>
              <a:cxnLst/>
              <a:rect l="l" t="t" r="r" b="b"/>
              <a:pathLst>
                <a:path w="1106" h="6624" extrusionOk="0">
                  <a:moveTo>
                    <a:pt x="257" y="1"/>
                  </a:moveTo>
                  <a:lnTo>
                    <a:pt x="257" y="1"/>
                  </a:lnTo>
                  <a:cubicBezTo>
                    <a:pt x="258" y="9"/>
                    <a:pt x="261" y="15"/>
                    <a:pt x="261" y="24"/>
                  </a:cubicBezTo>
                  <a:cubicBezTo>
                    <a:pt x="154" y="2410"/>
                    <a:pt x="3" y="5960"/>
                    <a:pt x="0" y="6469"/>
                  </a:cubicBezTo>
                  <a:cubicBezTo>
                    <a:pt x="92" y="6507"/>
                    <a:pt x="295" y="6584"/>
                    <a:pt x="568" y="6624"/>
                  </a:cubicBezTo>
                  <a:lnTo>
                    <a:pt x="568" y="6621"/>
                  </a:lnTo>
                  <a:lnTo>
                    <a:pt x="1105" y="68"/>
                  </a:lnTo>
                  <a:cubicBezTo>
                    <a:pt x="840" y="65"/>
                    <a:pt x="550" y="47"/>
                    <a:pt x="257"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7;p40"/>
            <p:cNvSpPr/>
            <p:nvPr/>
          </p:nvSpPr>
          <p:spPr>
            <a:xfrm>
              <a:off x="3201795" y="1335626"/>
              <a:ext cx="262694" cy="231141"/>
            </a:xfrm>
            <a:custGeom>
              <a:avLst/>
              <a:gdLst/>
              <a:ahLst/>
              <a:cxnLst/>
              <a:rect l="l" t="t" r="r" b="b"/>
              <a:pathLst>
                <a:path w="1765" h="1553" extrusionOk="0">
                  <a:moveTo>
                    <a:pt x="389" y="0"/>
                  </a:moveTo>
                  <a:cubicBezTo>
                    <a:pt x="387" y="1"/>
                    <a:pt x="387" y="5"/>
                    <a:pt x="385" y="8"/>
                  </a:cubicBezTo>
                  <a:cubicBezTo>
                    <a:pt x="275" y="209"/>
                    <a:pt x="1" y="788"/>
                    <a:pt x="59" y="1075"/>
                  </a:cubicBezTo>
                  <a:cubicBezTo>
                    <a:pt x="98" y="1257"/>
                    <a:pt x="954" y="1464"/>
                    <a:pt x="1765" y="1553"/>
                  </a:cubicBezTo>
                  <a:cubicBezTo>
                    <a:pt x="523" y="1026"/>
                    <a:pt x="767" y="236"/>
                    <a:pt x="784" y="186"/>
                  </a:cubicBezTo>
                  <a:cubicBezTo>
                    <a:pt x="652" y="143"/>
                    <a:pt x="517" y="85"/>
                    <a:pt x="389"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8;p40"/>
            <p:cNvSpPr/>
            <p:nvPr/>
          </p:nvSpPr>
          <p:spPr>
            <a:xfrm>
              <a:off x="3215934" y="373705"/>
              <a:ext cx="743580" cy="962218"/>
            </a:xfrm>
            <a:custGeom>
              <a:avLst/>
              <a:gdLst/>
              <a:ahLst/>
              <a:cxnLst/>
              <a:rect l="l" t="t" r="r" b="b"/>
              <a:pathLst>
                <a:path w="4996" h="6465" extrusionOk="0">
                  <a:moveTo>
                    <a:pt x="4366" y="1"/>
                  </a:moveTo>
                  <a:lnTo>
                    <a:pt x="1337" y="759"/>
                  </a:lnTo>
                  <a:cubicBezTo>
                    <a:pt x="1333" y="787"/>
                    <a:pt x="1320" y="818"/>
                    <a:pt x="1295" y="839"/>
                  </a:cubicBezTo>
                  <a:lnTo>
                    <a:pt x="1" y="1800"/>
                  </a:lnTo>
                  <a:cubicBezTo>
                    <a:pt x="1440" y="1576"/>
                    <a:pt x="4171" y="642"/>
                    <a:pt x="4200" y="633"/>
                  </a:cubicBezTo>
                  <a:cubicBezTo>
                    <a:pt x="4211" y="628"/>
                    <a:pt x="4223" y="626"/>
                    <a:pt x="4235" y="626"/>
                  </a:cubicBezTo>
                  <a:cubicBezTo>
                    <a:pt x="4278" y="626"/>
                    <a:pt x="4318" y="654"/>
                    <a:pt x="4332" y="696"/>
                  </a:cubicBezTo>
                  <a:cubicBezTo>
                    <a:pt x="4352" y="749"/>
                    <a:pt x="4322" y="808"/>
                    <a:pt x="4269" y="826"/>
                  </a:cubicBezTo>
                  <a:cubicBezTo>
                    <a:pt x="4200" y="849"/>
                    <a:pt x="3379" y="1130"/>
                    <a:pt x="2414" y="1418"/>
                  </a:cubicBezTo>
                  <a:lnTo>
                    <a:pt x="2414" y="1421"/>
                  </a:lnTo>
                  <a:cubicBezTo>
                    <a:pt x="1958" y="2375"/>
                    <a:pt x="301" y="5497"/>
                    <a:pt x="61" y="5949"/>
                  </a:cubicBezTo>
                  <a:cubicBezTo>
                    <a:pt x="259" y="6240"/>
                    <a:pt x="531" y="6389"/>
                    <a:pt x="791" y="6464"/>
                  </a:cubicBezTo>
                  <a:cubicBezTo>
                    <a:pt x="1302" y="5573"/>
                    <a:pt x="3562" y="1675"/>
                    <a:pt x="4234" y="1233"/>
                  </a:cubicBezTo>
                  <a:cubicBezTo>
                    <a:pt x="4995" y="735"/>
                    <a:pt x="4366" y="3"/>
                    <a:pt x="4366"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9;p40"/>
            <p:cNvSpPr/>
            <p:nvPr/>
          </p:nvSpPr>
          <p:spPr>
            <a:xfrm>
              <a:off x="3586086" y="-692401"/>
              <a:ext cx="521071" cy="340981"/>
            </a:xfrm>
            <a:custGeom>
              <a:avLst/>
              <a:gdLst/>
              <a:ahLst/>
              <a:cxnLst/>
              <a:rect l="l" t="t" r="r" b="b"/>
              <a:pathLst>
                <a:path w="3501" h="2291" extrusionOk="0">
                  <a:moveTo>
                    <a:pt x="0" y="0"/>
                  </a:moveTo>
                  <a:lnTo>
                    <a:pt x="0" y="0"/>
                  </a:lnTo>
                  <a:cubicBezTo>
                    <a:pt x="2" y="294"/>
                    <a:pt x="3" y="611"/>
                    <a:pt x="6" y="947"/>
                  </a:cubicBezTo>
                  <a:cubicBezTo>
                    <a:pt x="37" y="980"/>
                    <a:pt x="1231" y="2291"/>
                    <a:pt x="2240" y="2291"/>
                  </a:cubicBezTo>
                  <a:cubicBezTo>
                    <a:pt x="2256" y="2291"/>
                    <a:pt x="2271" y="2290"/>
                    <a:pt x="2287" y="2290"/>
                  </a:cubicBezTo>
                  <a:cubicBezTo>
                    <a:pt x="2564" y="2279"/>
                    <a:pt x="3004" y="2155"/>
                    <a:pt x="3501" y="1977"/>
                  </a:cubicBezTo>
                  <a:cubicBezTo>
                    <a:pt x="3094" y="1827"/>
                    <a:pt x="2725" y="1637"/>
                    <a:pt x="2392" y="1416"/>
                  </a:cubicBezTo>
                  <a:cubicBezTo>
                    <a:pt x="2202" y="1469"/>
                    <a:pt x="2049" y="1500"/>
                    <a:pt x="1946" y="1500"/>
                  </a:cubicBezTo>
                  <a:cubicBezTo>
                    <a:pt x="1921" y="1500"/>
                    <a:pt x="1898" y="1498"/>
                    <a:pt x="1879" y="1494"/>
                  </a:cubicBezTo>
                  <a:cubicBezTo>
                    <a:pt x="1388" y="1401"/>
                    <a:pt x="371" y="385"/>
                    <a:pt x="0"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90;p40"/>
            <p:cNvSpPr/>
            <p:nvPr/>
          </p:nvSpPr>
          <p:spPr>
            <a:xfrm>
              <a:off x="4049559" y="-731694"/>
              <a:ext cx="539973" cy="286210"/>
            </a:xfrm>
            <a:custGeom>
              <a:avLst/>
              <a:gdLst/>
              <a:ahLst/>
              <a:cxnLst/>
              <a:rect l="l" t="t" r="r" b="b"/>
              <a:pathLst>
                <a:path w="3628" h="1923" extrusionOk="0">
                  <a:moveTo>
                    <a:pt x="3488" y="1"/>
                  </a:moveTo>
                  <a:cubicBezTo>
                    <a:pt x="3488" y="1"/>
                    <a:pt x="1422" y="941"/>
                    <a:pt x="0" y="1449"/>
                  </a:cubicBezTo>
                  <a:cubicBezTo>
                    <a:pt x="73" y="1488"/>
                    <a:pt x="146" y="1527"/>
                    <a:pt x="220" y="1561"/>
                  </a:cubicBezTo>
                  <a:cubicBezTo>
                    <a:pt x="540" y="1716"/>
                    <a:pt x="870" y="1835"/>
                    <a:pt x="1205" y="1923"/>
                  </a:cubicBezTo>
                  <a:cubicBezTo>
                    <a:pt x="2272" y="1482"/>
                    <a:pt x="3356" y="950"/>
                    <a:pt x="3598" y="831"/>
                  </a:cubicBezTo>
                  <a:cubicBezTo>
                    <a:pt x="3628" y="540"/>
                    <a:pt x="3572" y="251"/>
                    <a:pt x="3488"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91;p40"/>
            <p:cNvSpPr/>
            <p:nvPr/>
          </p:nvSpPr>
          <p:spPr>
            <a:xfrm>
              <a:off x="4598611" y="-886482"/>
              <a:ext cx="395603" cy="210453"/>
            </a:xfrm>
            <a:custGeom>
              <a:avLst/>
              <a:gdLst/>
              <a:ahLst/>
              <a:cxnLst/>
              <a:rect l="l" t="t" r="r" b="b"/>
              <a:pathLst>
                <a:path w="2658" h="1414" extrusionOk="0">
                  <a:moveTo>
                    <a:pt x="2100" y="1"/>
                  </a:moveTo>
                  <a:cubicBezTo>
                    <a:pt x="1778" y="45"/>
                    <a:pt x="1312" y="154"/>
                    <a:pt x="1213" y="386"/>
                  </a:cubicBezTo>
                  <a:cubicBezTo>
                    <a:pt x="1095" y="659"/>
                    <a:pt x="362" y="889"/>
                    <a:pt x="0" y="988"/>
                  </a:cubicBezTo>
                  <a:cubicBezTo>
                    <a:pt x="35" y="1094"/>
                    <a:pt x="65" y="1203"/>
                    <a:pt x="87" y="1319"/>
                  </a:cubicBezTo>
                  <a:cubicBezTo>
                    <a:pt x="167" y="1342"/>
                    <a:pt x="444" y="1413"/>
                    <a:pt x="748" y="1413"/>
                  </a:cubicBezTo>
                  <a:cubicBezTo>
                    <a:pt x="860" y="1413"/>
                    <a:pt x="976" y="1404"/>
                    <a:pt x="1086" y="1378"/>
                  </a:cubicBezTo>
                  <a:cubicBezTo>
                    <a:pt x="1424" y="1304"/>
                    <a:pt x="1763" y="1104"/>
                    <a:pt x="1935" y="950"/>
                  </a:cubicBezTo>
                  <a:cubicBezTo>
                    <a:pt x="1977" y="910"/>
                    <a:pt x="1999" y="884"/>
                    <a:pt x="2012" y="867"/>
                  </a:cubicBezTo>
                  <a:cubicBezTo>
                    <a:pt x="1995" y="867"/>
                    <a:pt x="1980" y="868"/>
                    <a:pt x="1963" y="871"/>
                  </a:cubicBezTo>
                  <a:lnTo>
                    <a:pt x="1854" y="884"/>
                  </a:lnTo>
                  <a:cubicBezTo>
                    <a:pt x="1833" y="887"/>
                    <a:pt x="1825" y="887"/>
                    <a:pt x="1818" y="887"/>
                  </a:cubicBezTo>
                  <a:lnTo>
                    <a:pt x="1814" y="887"/>
                  </a:lnTo>
                  <a:cubicBezTo>
                    <a:pt x="1656" y="911"/>
                    <a:pt x="1604" y="949"/>
                    <a:pt x="1593" y="960"/>
                  </a:cubicBezTo>
                  <a:cubicBezTo>
                    <a:pt x="1578" y="999"/>
                    <a:pt x="1540" y="1024"/>
                    <a:pt x="1499" y="1024"/>
                  </a:cubicBezTo>
                  <a:cubicBezTo>
                    <a:pt x="1493" y="1024"/>
                    <a:pt x="1487" y="1023"/>
                    <a:pt x="1481" y="1022"/>
                  </a:cubicBezTo>
                  <a:cubicBezTo>
                    <a:pt x="1424" y="1013"/>
                    <a:pt x="1386" y="960"/>
                    <a:pt x="1397" y="903"/>
                  </a:cubicBezTo>
                  <a:cubicBezTo>
                    <a:pt x="1397" y="898"/>
                    <a:pt x="1399" y="894"/>
                    <a:pt x="1399" y="891"/>
                  </a:cubicBezTo>
                  <a:cubicBezTo>
                    <a:pt x="1357" y="840"/>
                    <a:pt x="1336" y="767"/>
                    <a:pt x="1347" y="686"/>
                  </a:cubicBezTo>
                  <a:cubicBezTo>
                    <a:pt x="1359" y="566"/>
                    <a:pt x="1430" y="450"/>
                    <a:pt x="1533" y="377"/>
                  </a:cubicBezTo>
                  <a:cubicBezTo>
                    <a:pt x="1586" y="341"/>
                    <a:pt x="1677" y="310"/>
                    <a:pt x="1740" y="289"/>
                  </a:cubicBezTo>
                  <a:cubicBezTo>
                    <a:pt x="1862" y="251"/>
                    <a:pt x="2018" y="212"/>
                    <a:pt x="2172" y="184"/>
                  </a:cubicBezTo>
                  <a:cubicBezTo>
                    <a:pt x="2323" y="153"/>
                    <a:pt x="2470" y="129"/>
                    <a:pt x="2565" y="121"/>
                  </a:cubicBezTo>
                  <a:cubicBezTo>
                    <a:pt x="2594" y="120"/>
                    <a:pt x="2617" y="117"/>
                    <a:pt x="2636" y="117"/>
                  </a:cubicBezTo>
                  <a:cubicBezTo>
                    <a:pt x="2651" y="117"/>
                    <a:pt x="2657" y="114"/>
                    <a:pt x="2657" y="114"/>
                  </a:cubicBezTo>
                  <a:cubicBezTo>
                    <a:pt x="2653" y="111"/>
                    <a:pt x="2635" y="72"/>
                    <a:pt x="2583" y="47"/>
                  </a:cubicBezTo>
                  <a:cubicBezTo>
                    <a:pt x="2575" y="43"/>
                    <a:pt x="2505" y="21"/>
                    <a:pt x="2189" y="4"/>
                  </a:cubicBezTo>
                  <a:cubicBezTo>
                    <a:pt x="2161" y="3"/>
                    <a:pt x="2132" y="3"/>
                    <a:pt x="2100" y="1"/>
                  </a:cubicBezTo>
                  <a:close/>
                </a:path>
              </a:pathLst>
            </a:custGeom>
            <a:solidFill>
              <a:srgbClr val="E1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2;p40"/>
            <p:cNvSpPr/>
            <p:nvPr/>
          </p:nvSpPr>
          <p:spPr>
            <a:xfrm>
              <a:off x="3456451" y="-1877576"/>
              <a:ext cx="80966" cy="194974"/>
            </a:xfrm>
            <a:custGeom>
              <a:avLst/>
              <a:gdLst/>
              <a:ahLst/>
              <a:cxnLst/>
              <a:rect l="l" t="t" r="r" b="b"/>
              <a:pathLst>
                <a:path w="544" h="1310" extrusionOk="0">
                  <a:moveTo>
                    <a:pt x="137" y="0"/>
                  </a:moveTo>
                  <a:cubicBezTo>
                    <a:pt x="118" y="0"/>
                    <a:pt x="98" y="6"/>
                    <a:pt x="81" y="17"/>
                  </a:cubicBezTo>
                  <a:cubicBezTo>
                    <a:pt x="33" y="46"/>
                    <a:pt x="17" y="110"/>
                    <a:pt x="49" y="159"/>
                  </a:cubicBezTo>
                  <a:cubicBezTo>
                    <a:pt x="158" y="335"/>
                    <a:pt x="329" y="664"/>
                    <a:pt x="318" y="804"/>
                  </a:cubicBezTo>
                  <a:cubicBezTo>
                    <a:pt x="306" y="942"/>
                    <a:pt x="131" y="1079"/>
                    <a:pt x="64" y="1119"/>
                  </a:cubicBezTo>
                  <a:cubicBezTo>
                    <a:pt x="16" y="1148"/>
                    <a:pt x="1" y="1213"/>
                    <a:pt x="30" y="1261"/>
                  </a:cubicBezTo>
                  <a:cubicBezTo>
                    <a:pt x="50" y="1293"/>
                    <a:pt x="84" y="1310"/>
                    <a:pt x="118" y="1310"/>
                  </a:cubicBezTo>
                  <a:cubicBezTo>
                    <a:pt x="137" y="1310"/>
                    <a:pt x="155" y="1305"/>
                    <a:pt x="172" y="1295"/>
                  </a:cubicBezTo>
                  <a:cubicBezTo>
                    <a:pt x="206" y="1274"/>
                    <a:pt x="503" y="1087"/>
                    <a:pt x="523" y="818"/>
                  </a:cubicBezTo>
                  <a:cubicBezTo>
                    <a:pt x="543" y="566"/>
                    <a:pt x="257" y="101"/>
                    <a:pt x="225" y="49"/>
                  </a:cubicBezTo>
                  <a:cubicBezTo>
                    <a:pt x="205" y="18"/>
                    <a:pt x="171" y="0"/>
                    <a:pt x="137"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3;p40"/>
            <p:cNvSpPr/>
            <p:nvPr/>
          </p:nvSpPr>
          <p:spPr>
            <a:xfrm>
              <a:off x="3482497" y="-2091452"/>
              <a:ext cx="122194" cy="56260"/>
            </a:xfrm>
            <a:custGeom>
              <a:avLst/>
              <a:gdLst/>
              <a:ahLst/>
              <a:cxnLst/>
              <a:rect l="l" t="t" r="r" b="b"/>
              <a:pathLst>
                <a:path w="821" h="378" extrusionOk="0">
                  <a:moveTo>
                    <a:pt x="459" y="1"/>
                  </a:moveTo>
                  <a:cubicBezTo>
                    <a:pt x="252" y="1"/>
                    <a:pt x="66" y="170"/>
                    <a:pt x="43" y="191"/>
                  </a:cubicBezTo>
                  <a:cubicBezTo>
                    <a:pt x="3" y="230"/>
                    <a:pt x="1" y="297"/>
                    <a:pt x="40" y="336"/>
                  </a:cubicBezTo>
                  <a:cubicBezTo>
                    <a:pt x="61" y="358"/>
                    <a:pt x="89" y="369"/>
                    <a:pt x="116" y="369"/>
                  </a:cubicBezTo>
                  <a:cubicBezTo>
                    <a:pt x="142" y="369"/>
                    <a:pt x="167" y="359"/>
                    <a:pt x="187" y="340"/>
                  </a:cubicBezTo>
                  <a:cubicBezTo>
                    <a:pt x="225" y="302"/>
                    <a:pt x="352" y="206"/>
                    <a:pt x="457" y="206"/>
                  </a:cubicBezTo>
                  <a:cubicBezTo>
                    <a:pt x="466" y="206"/>
                    <a:pt x="474" y="207"/>
                    <a:pt x="483" y="208"/>
                  </a:cubicBezTo>
                  <a:cubicBezTo>
                    <a:pt x="500" y="210"/>
                    <a:pt x="558" y="220"/>
                    <a:pt x="610" y="321"/>
                  </a:cubicBezTo>
                  <a:cubicBezTo>
                    <a:pt x="628" y="356"/>
                    <a:pt x="665" y="377"/>
                    <a:pt x="701" y="377"/>
                  </a:cubicBezTo>
                  <a:cubicBezTo>
                    <a:pt x="717" y="377"/>
                    <a:pt x="734" y="373"/>
                    <a:pt x="749" y="366"/>
                  </a:cubicBezTo>
                  <a:cubicBezTo>
                    <a:pt x="800" y="340"/>
                    <a:pt x="820" y="277"/>
                    <a:pt x="794" y="226"/>
                  </a:cubicBezTo>
                  <a:cubicBezTo>
                    <a:pt x="711" y="68"/>
                    <a:pt x="597" y="18"/>
                    <a:pt x="516" y="5"/>
                  </a:cubicBezTo>
                  <a:cubicBezTo>
                    <a:pt x="497" y="2"/>
                    <a:pt x="478" y="1"/>
                    <a:pt x="459"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4;p40"/>
            <p:cNvSpPr/>
            <p:nvPr/>
          </p:nvSpPr>
          <p:spPr>
            <a:xfrm>
              <a:off x="3193460" y="-2067787"/>
              <a:ext cx="128742" cy="71143"/>
            </a:xfrm>
            <a:custGeom>
              <a:avLst/>
              <a:gdLst/>
              <a:ahLst/>
              <a:cxnLst/>
              <a:rect l="l" t="t" r="r" b="b"/>
              <a:pathLst>
                <a:path w="865" h="478" extrusionOk="0">
                  <a:moveTo>
                    <a:pt x="505" y="0"/>
                  </a:moveTo>
                  <a:cubicBezTo>
                    <a:pt x="345" y="0"/>
                    <a:pt x="188" y="103"/>
                    <a:pt x="35" y="312"/>
                  </a:cubicBezTo>
                  <a:cubicBezTo>
                    <a:pt x="1" y="358"/>
                    <a:pt x="10" y="422"/>
                    <a:pt x="57" y="456"/>
                  </a:cubicBezTo>
                  <a:cubicBezTo>
                    <a:pt x="76" y="471"/>
                    <a:pt x="97" y="477"/>
                    <a:pt x="117" y="477"/>
                  </a:cubicBezTo>
                  <a:cubicBezTo>
                    <a:pt x="149" y="477"/>
                    <a:pt x="180" y="463"/>
                    <a:pt x="201" y="436"/>
                  </a:cubicBezTo>
                  <a:cubicBezTo>
                    <a:pt x="311" y="286"/>
                    <a:pt x="416" y="208"/>
                    <a:pt x="508" y="208"/>
                  </a:cubicBezTo>
                  <a:cubicBezTo>
                    <a:pt x="597" y="212"/>
                    <a:pt x="657" y="303"/>
                    <a:pt x="659" y="307"/>
                  </a:cubicBezTo>
                  <a:cubicBezTo>
                    <a:pt x="678" y="338"/>
                    <a:pt x="712" y="357"/>
                    <a:pt x="748" y="357"/>
                  </a:cubicBezTo>
                  <a:cubicBezTo>
                    <a:pt x="765" y="357"/>
                    <a:pt x="784" y="352"/>
                    <a:pt x="800" y="342"/>
                  </a:cubicBezTo>
                  <a:cubicBezTo>
                    <a:pt x="849" y="312"/>
                    <a:pt x="865" y="249"/>
                    <a:pt x="837" y="200"/>
                  </a:cubicBezTo>
                  <a:cubicBezTo>
                    <a:pt x="832" y="192"/>
                    <a:pt x="722" y="11"/>
                    <a:pt x="519" y="0"/>
                  </a:cubicBezTo>
                  <a:cubicBezTo>
                    <a:pt x="515" y="0"/>
                    <a:pt x="510" y="0"/>
                    <a:pt x="50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5;p40"/>
            <p:cNvSpPr/>
            <p:nvPr/>
          </p:nvSpPr>
          <p:spPr>
            <a:xfrm>
              <a:off x="3247338" y="-1978337"/>
              <a:ext cx="55515" cy="50157"/>
            </a:xfrm>
            <a:custGeom>
              <a:avLst/>
              <a:gdLst/>
              <a:ahLst/>
              <a:cxnLst/>
              <a:rect l="l" t="t" r="r" b="b"/>
              <a:pathLst>
                <a:path w="373" h="337" extrusionOk="0">
                  <a:moveTo>
                    <a:pt x="185" y="0"/>
                  </a:moveTo>
                  <a:cubicBezTo>
                    <a:pt x="112" y="0"/>
                    <a:pt x="45" y="50"/>
                    <a:pt x="24" y="124"/>
                  </a:cubicBezTo>
                  <a:cubicBezTo>
                    <a:pt x="0" y="214"/>
                    <a:pt x="52" y="306"/>
                    <a:pt x="142" y="330"/>
                  </a:cubicBezTo>
                  <a:cubicBezTo>
                    <a:pt x="156" y="334"/>
                    <a:pt x="171" y="336"/>
                    <a:pt x="186" y="336"/>
                  </a:cubicBezTo>
                  <a:cubicBezTo>
                    <a:pt x="260" y="336"/>
                    <a:pt x="328" y="287"/>
                    <a:pt x="348" y="213"/>
                  </a:cubicBezTo>
                  <a:cubicBezTo>
                    <a:pt x="373" y="123"/>
                    <a:pt x="320" y="30"/>
                    <a:pt x="230" y="6"/>
                  </a:cubicBezTo>
                  <a:cubicBezTo>
                    <a:pt x="215" y="2"/>
                    <a:pt x="200" y="0"/>
                    <a:pt x="185" y="0"/>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6;p40"/>
            <p:cNvSpPr/>
            <p:nvPr/>
          </p:nvSpPr>
          <p:spPr>
            <a:xfrm>
              <a:off x="3512860" y="-1978337"/>
              <a:ext cx="55664" cy="50157"/>
            </a:xfrm>
            <a:custGeom>
              <a:avLst/>
              <a:gdLst/>
              <a:ahLst/>
              <a:cxnLst/>
              <a:rect l="l" t="t" r="r" b="b"/>
              <a:pathLst>
                <a:path w="374" h="337" extrusionOk="0">
                  <a:moveTo>
                    <a:pt x="187" y="1"/>
                  </a:moveTo>
                  <a:cubicBezTo>
                    <a:pt x="113" y="1"/>
                    <a:pt x="46" y="49"/>
                    <a:pt x="25" y="124"/>
                  </a:cubicBezTo>
                  <a:cubicBezTo>
                    <a:pt x="1" y="214"/>
                    <a:pt x="53" y="306"/>
                    <a:pt x="142" y="330"/>
                  </a:cubicBezTo>
                  <a:cubicBezTo>
                    <a:pt x="157" y="334"/>
                    <a:pt x="172" y="336"/>
                    <a:pt x="187" y="336"/>
                  </a:cubicBezTo>
                  <a:cubicBezTo>
                    <a:pt x="261" y="336"/>
                    <a:pt x="328" y="287"/>
                    <a:pt x="348" y="213"/>
                  </a:cubicBezTo>
                  <a:cubicBezTo>
                    <a:pt x="373" y="123"/>
                    <a:pt x="320" y="31"/>
                    <a:pt x="231" y="6"/>
                  </a:cubicBezTo>
                  <a:cubicBezTo>
                    <a:pt x="216" y="3"/>
                    <a:pt x="201" y="1"/>
                    <a:pt x="187"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7;p40"/>
            <p:cNvSpPr/>
            <p:nvPr/>
          </p:nvSpPr>
          <p:spPr>
            <a:xfrm>
              <a:off x="3373699" y="-1611905"/>
              <a:ext cx="157319" cy="38548"/>
            </a:xfrm>
            <a:custGeom>
              <a:avLst/>
              <a:gdLst/>
              <a:ahLst/>
              <a:cxnLst/>
              <a:rect l="l" t="t" r="r" b="b"/>
              <a:pathLst>
                <a:path w="1057" h="259" extrusionOk="0">
                  <a:moveTo>
                    <a:pt x="950" y="1"/>
                  </a:moveTo>
                  <a:cubicBezTo>
                    <a:pt x="949" y="1"/>
                    <a:pt x="947" y="1"/>
                    <a:pt x="945" y="1"/>
                  </a:cubicBezTo>
                  <a:cubicBezTo>
                    <a:pt x="660" y="13"/>
                    <a:pt x="1" y="53"/>
                    <a:pt x="1" y="53"/>
                  </a:cubicBezTo>
                  <a:lnTo>
                    <a:pt x="12" y="259"/>
                  </a:lnTo>
                  <a:cubicBezTo>
                    <a:pt x="12" y="259"/>
                    <a:pt x="671" y="220"/>
                    <a:pt x="954" y="207"/>
                  </a:cubicBezTo>
                  <a:cubicBezTo>
                    <a:pt x="1012" y="205"/>
                    <a:pt x="1056" y="157"/>
                    <a:pt x="1053" y="100"/>
                  </a:cubicBezTo>
                  <a:cubicBezTo>
                    <a:pt x="1051" y="44"/>
                    <a:pt x="1004" y="1"/>
                    <a:pt x="950" y="1"/>
                  </a:cubicBezTo>
                  <a:close/>
                </a:path>
              </a:pathLst>
            </a:custGeom>
            <a:solidFill>
              <a:srgbClr val="3C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22;p40"/>
          <p:cNvSpPr txBox="1"/>
          <p:nvPr/>
        </p:nvSpPr>
        <p:spPr>
          <a:xfrm>
            <a:off x="249124" y="1007522"/>
            <a:ext cx="5802259" cy="3901038"/>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lvl="0"/>
            <a:r>
              <a:rPr lang="es-ES" sz="1050" b="1" dirty="0" smtClean="0">
                <a:latin typeface="ABeeZee" panose="020B0604020202020204" charset="0"/>
              </a:rPr>
              <a:t>Margen de error de los modelos</a:t>
            </a:r>
            <a:endParaRPr lang="es-ES" sz="1100" b="1" dirty="0">
              <a:latin typeface="ABeeZee" panose="020B0604020202020204" charset="0"/>
            </a:endParaRPr>
          </a:p>
          <a:p>
            <a:pPr lvl="0"/>
            <a:endParaRPr lang="es-ES" sz="1100" b="1" dirty="0">
              <a:latin typeface="ABeeZee" panose="020B0604020202020204" charset="0"/>
            </a:endParaRPr>
          </a:p>
          <a:p>
            <a:pPr marL="171450" indent="-171450" algn="just">
              <a:buFont typeface="Arial" panose="020B0604020202020204" pitchFamily="34" charset="0"/>
              <a:buChar char="•"/>
            </a:pPr>
            <a:r>
              <a:rPr lang="es-ES" sz="1100" dirty="0">
                <a:solidFill>
                  <a:schemeClr val="tx1"/>
                </a:solidFill>
                <a:latin typeface="ABeeZee" panose="020B0604020202020204" charset="0"/>
              </a:rPr>
              <a:t>Debido a que nuestro proyecto trata una temática delicada al buscar un modelo de Machine </a:t>
            </a:r>
            <a:r>
              <a:rPr lang="es-ES" sz="1100" dirty="0" err="1">
                <a:solidFill>
                  <a:schemeClr val="tx1"/>
                </a:solidFill>
                <a:latin typeface="ABeeZee" panose="020B0604020202020204" charset="0"/>
              </a:rPr>
              <a:t>Learning</a:t>
            </a:r>
            <a:r>
              <a:rPr lang="es-ES" sz="1100" dirty="0">
                <a:solidFill>
                  <a:schemeClr val="tx1"/>
                </a:solidFill>
                <a:latin typeface="ABeeZee" panose="020B0604020202020204" charset="0"/>
              </a:rPr>
              <a:t> adecuado para tratar de predecir una condición de salud, consideramos que es importante verificar y aclarar el margen de error que poseen nuestros potenciales modelos antes de ser presentados</a:t>
            </a:r>
            <a:r>
              <a:rPr lang="es-ES" sz="1100" dirty="0" smtClean="0">
                <a:solidFill>
                  <a:schemeClr val="tx1"/>
                </a:solidFill>
                <a:latin typeface="ABeeZee" panose="020B0604020202020204" charset="0"/>
              </a:rPr>
              <a:t>.</a:t>
            </a: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marL="171450" indent="-171450" algn="just">
              <a:buFont typeface="Arial" panose="020B0604020202020204" pitchFamily="34" charset="0"/>
              <a:buChar char="•"/>
            </a:pPr>
            <a:r>
              <a:rPr lang="es-ES" sz="1100" dirty="0" smtClean="0">
                <a:solidFill>
                  <a:schemeClr val="tx1"/>
                </a:solidFill>
                <a:latin typeface="ABeeZee" panose="020B0604020202020204" charset="0"/>
              </a:rPr>
              <a:t>Para </a:t>
            </a:r>
            <a:r>
              <a:rPr lang="es-ES" sz="1100" dirty="0">
                <a:solidFill>
                  <a:schemeClr val="tx1"/>
                </a:solidFill>
                <a:latin typeface="ABeeZee" panose="020B0604020202020204" charset="0"/>
              </a:rPr>
              <a:t>lograrlo usamos </a:t>
            </a:r>
            <a:r>
              <a:rPr lang="es-ES" sz="1100" dirty="0" smtClean="0">
                <a:solidFill>
                  <a:schemeClr val="tx1"/>
                </a:solidFill>
                <a:latin typeface="ABeeZee" panose="020B0604020202020204" charset="0"/>
              </a:rPr>
              <a:t>el </a:t>
            </a:r>
            <a:r>
              <a:rPr lang="es-ES" sz="1100" dirty="0">
                <a:solidFill>
                  <a:schemeClr val="tx1"/>
                </a:solidFill>
                <a:latin typeface="ABeeZee" panose="020B0604020202020204" charset="0"/>
              </a:rPr>
              <a:t>error cuadrático medio (RMSE</a:t>
            </a:r>
            <a:r>
              <a:rPr lang="es-ES" sz="1100" dirty="0" smtClean="0">
                <a:solidFill>
                  <a:schemeClr val="tx1"/>
                </a:solidFill>
                <a:latin typeface="ABeeZee" panose="020B0604020202020204" charset="0"/>
              </a:rPr>
              <a:t>), el cual es </a:t>
            </a:r>
            <a:r>
              <a:rPr lang="es-ES" sz="1100" dirty="0">
                <a:solidFill>
                  <a:schemeClr val="tx1"/>
                </a:solidFill>
                <a:latin typeface="ABeeZee" panose="020B0604020202020204" charset="0"/>
              </a:rPr>
              <a:t>una métrica que nos dice qué tan lejos están nuestros valores predichos de nuestros valores observados en un modelo, en promedio</a:t>
            </a:r>
            <a:r>
              <a:rPr lang="es-ES" sz="1100" dirty="0" smtClean="0">
                <a:solidFill>
                  <a:schemeClr val="tx1"/>
                </a:solidFill>
                <a:latin typeface="ABeeZee" panose="020B0604020202020204" charset="0"/>
              </a:rPr>
              <a:t>.</a:t>
            </a:r>
          </a:p>
          <a:p>
            <a:pPr marL="171450" indent="-171450" algn="just">
              <a:buFont typeface="Arial" panose="020B0604020202020204" pitchFamily="34" charset="0"/>
              <a:buChar char="•"/>
            </a:pPr>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algn="just"/>
            <a:endParaRPr lang="es-ES" sz="1100" dirty="0" smtClean="0">
              <a:solidFill>
                <a:schemeClr val="tx1"/>
              </a:solidFill>
              <a:latin typeface="ABeeZee" panose="020B0604020202020204" charset="0"/>
            </a:endParaRPr>
          </a:p>
          <a:p>
            <a:pPr marL="171450" indent="-171450" algn="just">
              <a:buFont typeface="Arial" panose="020B0604020202020204" pitchFamily="34" charset="0"/>
              <a:buChar char="•"/>
            </a:pPr>
            <a:r>
              <a:rPr lang="es-ES" sz="1100" dirty="0" smtClean="0">
                <a:solidFill>
                  <a:schemeClr val="tx1"/>
                </a:solidFill>
                <a:latin typeface="ABeeZee" panose="020B0604020202020204" charset="0"/>
              </a:rPr>
              <a:t> </a:t>
            </a:r>
            <a:r>
              <a:rPr lang="es-ES" sz="1100" dirty="0">
                <a:solidFill>
                  <a:schemeClr val="tx1"/>
                </a:solidFill>
                <a:latin typeface="ABeeZee" panose="020B0604020202020204" charset="0"/>
              </a:rPr>
              <a:t>Luego de este análisis, concluimos que el modelo que reporta el menor RMSE es el de </a:t>
            </a:r>
            <a:r>
              <a:rPr lang="es-ES" sz="1100" b="1" dirty="0" err="1">
                <a:solidFill>
                  <a:schemeClr val="tx1"/>
                </a:solidFill>
                <a:latin typeface="ABeeZee" panose="020B0604020202020204" charset="0"/>
              </a:rPr>
              <a:t>Random</a:t>
            </a:r>
            <a:r>
              <a:rPr lang="es-ES" sz="1100" b="1" dirty="0">
                <a:solidFill>
                  <a:schemeClr val="tx1"/>
                </a:solidFill>
                <a:latin typeface="ABeeZee" panose="020B0604020202020204" charset="0"/>
              </a:rPr>
              <a:t> </a:t>
            </a:r>
            <a:r>
              <a:rPr lang="es-ES" sz="1100" b="1" dirty="0" err="1" smtClean="0">
                <a:solidFill>
                  <a:schemeClr val="tx1"/>
                </a:solidFill>
                <a:latin typeface="ABeeZee" panose="020B0604020202020204" charset="0"/>
              </a:rPr>
              <a:t>Forest</a:t>
            </a:r>
            <a:r>
              <a:rPr lang="es-ES" sz="1100" b="1" dirty="0" smtClean="0">
                <a:solidFill>
                  <a:schemeClr val="tx1"/>
                </a:solidFill>
                <a:latin typeface="ABeeZee" panose="020B0604020202020204" charset="0"/>
              </a:rPr>
              <a:t>.</a:t>
            </a:r>
          </a:p>
        </p:txBody>
      </p:sp>
      <p:pic>
        <p:nvPicPr>
          <p:cNvPr id="3" name="Imagen 2"/>
          <p:cNvPicPr>
            <a:picLocks noChangeAspect="1"/>
          </p:cNvPicPr>
          <p:nvPr/>
        </p:nvPicPr>
        <p:blipFill>
          <a:blip r:embed="rId3"/>
          <a:stretch>
            <a:fillRect/>
          </a:stretch>
        </p:blipFill>
        <p:spPr>
          <a:xfrm>
            <a:off x="537277" y="3024980"/>
            <a:ext cx="3114675" cy="1162050"/>
          </a:xfrm>
          <a:prstGeom prst="rect">
            <a:avLst/>
          </a:prstGeom>
        </p:spPr>
      </p:pic>
      <p:grpSp>
        <p:nvGrpSpPr>
          <p:cNvPr id="168" name="Google Shape;1169;p38"/>
          <p:cNvGrpSpPr/>
          <p:nvPr/>
        </p:nvGrpSpPr>
        <p:grpSpPr>
          <a:xfrm rot="-324741">
            <a:off x="8185217" y="1213806"/>
            <a:ext cx="419331" cy="723312"/>
            <a:chOff x="2501746" y="1185251"/>
            <a:chExt cx="337479" cy="582170"/>
          </a:xfrm>
        </p:grpSpPr>
        <p:sp>
          <p:nvSpPr>
            <p:cNvPr id="169" name="Google Shape;1170;p38"/>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71;p38"/>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72;p38"/>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73;p38"/>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74;p38"/>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75;p38"/>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76;p38"/>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77;p38"/>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78;p38"/>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79;p38"/>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80;p38"/>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81;p38"/>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82;p38"/>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83;p38"/>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84;p38"/>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85;p38"/>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86;p38"/>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87;p38"/>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88;p38"/>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89;p38"/>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90;p38"/>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91;p38"/>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 name="Imagen 1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882" y="4087242"/>
            <a:ext cx="1039053" cy="1039053"/>
          </a:xfrm>
          <a:prstGeom prst="rect">
            <a:avLst/>
          </a:prstGeom>
        </p:spPr>
      </p:pic>
    </p:spTree>
    <p:extLst>
      <p:ext uri="{BB962C8B-B14F-4D97-AF65-F5344CB8AC3E}">
        <p14:creationId xmlns:p14="http://schemas.microsoft.com/office/powerpoint/2010/main" val="194214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smtClean="0"/>
              <a:t>Conclusiones</a:t>
            </a:r>
            <a:endParaRPr sz="2800" b="1"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Rectángulo 75"/>
          <p:cNvSpPr/>
          <p:nvPr/>
        </p:nvSpPr>
        <p:spPr>
          <a:xfrm>
            <a:off x="157395" y="1494291"/>
            <a:ext cx="6987684" cy="600164"/>
          </a:xfrm>
          <a:prstGeom prst="rect">
            <a:avLst/>
          </a:prstGeom>
        </p:spPr>
        <p:txBody>
          <a:bodyPr wrap="square">
            <a:spAutoFit/>
          </a:bodyPr>
          <a:lstStyle/>
          <a:p>
            <a:pPr marL="171450" indent="-171450" algn="just">
              <a:buFont typeface="Arial" panose="020B0604020202020204" pitchFamily="34" charset="0"/>
              <a:buChar char="•"/>
            </a:pPr>
            <a:r>
              <a:rPr lang="es-ES" sz="1100" dirty="0">
                <a:solidFill>
                  <a:schemeClr val="tx1"/>
                </a:solidFill>
                <a:latin typeface="ABeeZee" panose="020B0604020202020204" charset="0"/>
              </a:rPr>
              <a:t>Utilizamos el método de </a:t>
            </a:r>
            <a:r>
              <a:rPr lang="es-ES" sz="1100" dirty="0" err="1">
                <a:solidFill>
                  <a:schemeClr val="tx1"/>
                </a:solidFill>
                <a:latin typeface="ABeeZee" panose="020B0604020202020204" charset="0"/>
              </a:rPr>
              <a:t>GridSearchCV</a:t>
            </a:r>
            <a:r>
              <a:rPr lang="es-ES" sz="1100" dirty="0">
                <a:solidFill>
                  <a:schemeClr val="tx1"/>
                </a:solidFill>
                <a:latin typeface="ABeeZee" panose="020B0604020202020204" charset="0"/>
              </a:rPr>
              <a:t> para mejorar las métricas que arrojaban nuestros modelos de ML, sin embargo, no obtuvimos diferencias significativas en cuanto a la capacidad de precisión y exactitud de predicción de los modelos.</a:t>
            </a:r>
            <a:endParaRPr lang="es-ES" sz="1100" dirty="0">
              <a:solidFill>
                <a:schemeClr val="tx1"/>
              </a:solidFill>
              <a:latin typeface="ABeeZee" panose="020B0604020202020204" charset="0"/>
            </a:endParaRPr>
          </a:p>
        </p:txBody>
      </p:sp>
      <p:sp>
        <p:nvSpPr>
          <p:cNvPr id="29" name="Google Shape;1636;p41"/>
          <p:cNvSpPr txBox="1">
            <a:spLocks/>
          </p:cNvSpPr>
          <p:nvPr/>
        </p:nvSpPr>
        <p:spPr>
          <a:xfrm>
            <a:off x="297119" y="871838"/>
            <a:ext cx="44131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1800" dirty="0" smtClean="0"/>
              <a:t>1) Sobre el proceso de optimización:</a:t>
            </a:r>
            <a:endParaRPr lang="es-ES" sz="1800" dirty="0"/>
          </a:p>
        </p:txBody>
      </p:sp>
      <p:sp>
        <p:nvSpPr>
          <p:cNvPr id="30" name="Google Shape;1636;p41"/>
          <p:cNvSpPr txBox="1">
            <a:spLocks/>
          </p:cNvSpPr>
          <p:nvPr/>
        </p:nvSpPr>
        <p:spPr>
          <a:xfrm>
            <a:off x="297119" y="2415267"/>
            <a:ext cx="44131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1800" dirty="0"/>
              <a:t>2) Sobre </a:t>
            </a:r>
            <a:r>
              <a:rPr lang="es-ES" sz="1800" dirty="0" smtClean="0"/>
              <a:t>la </a:t>
            </a:r>
            <a:r>
              <a:rPr lang="es-ES" sz="1800" dirty="0"/>
              <a:t>Elección de Modelos:</a:t>
            </a:r>
          </a:p>
        </p:txBody>
      </p:sp>
      <p:sp>
        <p:nvSpPr>
          <p:cNvPr id="31" name="Rectángulo 30"/>
          <p:cNvSpPr/>
          <p:nvPr/>
        </p:nvSpPr>
        <p:spPr>
          <a:xfrm>
            <a:off x="157395" y="3061761"/>
            <a:ext cx="6987684" cy="1615827"/>
          </a:xfrm>
          <a:prstGeom prst="rect">
            <a:avLst/>
          </a:prstGeom>
        </p:spPr>
        <p:txBody>
          <a:bodyPr wrap="square">
            <a:spAutoFit/>
          </a:bodyPr>
          <a:lstStyle/>
          <a:p>
            <a:pPr marL="171450" indent="-171450" algn="just">
              <a:buFont typeface="Arial" panose="020B0604020202020204" pitchFamily="34" charset="0"/>
              <a:buChar char="•"/>
            </a:pPr>
            <a:r>
              <a:rPr lang="es-ES" sz="1100" dirty="0">
                <a:solidFill>
                  <a:schemeClr val="tx1"/>
                </a:solidFill>
                <a:latin typeface="ABeeZee" panose="020B0604020202020204" charset="0"/>
              </a:rPr>
              <a:t>Según la Bibliografía consultada para nuestro proyecto, consideramos que sería apropiado elegir un modelo de aprendizaje supervisado</a:t>
            </a:r>
            <a:r>
              <a:rPr lang="es-ES" sz="1100" dirty="0" smtClean="0">
                <a:solidFill>
                  <a:schemeClr val="tx1"/>
                </a:solidFill>
                <a:latin typeface="ABeeZee" panose="020B0604020202020204" charset="0"/>
              </a:rPr>
              <a:t>, de </a:t>
            </a:r>
            <a:r>
              <a:rPr lang="es-ES" sz="1100" dirty="0">
                <a:solidFill>
                  <a:schemeClr val="tx1"/>
                </a:solidFill>
                <a:latin typeface="ABeeZee" panose="020B0604020202020204" charset="0"/>
              </a:rPr>
              <a:t>clasificación, para resolver el problema que presenta de nuestro </a:t>
            </a:r>
            <a:r>
              <a:rPr lang="es-ES" sz="1100" dirty="0" err="1">
                <a:solidFill>
                  <a:schemeClr val="tx1"/>
                </a:solidFill>
                <a:latin typeface="ABeeZee" panose="020B0604020202020204" charset="0"/>
              </a:rPr>
              <a:t>dataset</a:t>
            </a:r>
            <a:r>
              <a:rPr lang="es-ES" sz="1100" dirty="0">
                <a:solidFill>
                  <a:schemeClr val="tx1"/>
                </a:solidFill>
                <a:latin typeface="ABeeZee" panose="020B0604020202020204" charset="0"/>
              </a:rPr>
              <a:t>. Para esto, hemos probado los modelos de Árbol de decisión, </a:t>
            </a:r>
            <a:r>
              <a:rPr lang="es-ES" sz="1100" dirty="0" err="1">
                <a:solidFill>
                  <a:schemeClr val="tx1"/>
                </a:solidFill>
                <a:latin typeface="ABeeZee" panose="020B0604020202020204" charset="0"/>
              </a:rPr>
              <a:t>Random</a:t>
            </a:r>
            <a:r>
              <a:rPr lang="es-ES" sz="1100" dirty="0">
                <a:solidFill>
                  <a:schemeClr val="tx1"/>
                </a:solidFill>
                <a:latin typeface="ABeeZee" panose="020B0604020202020204" charset="0"/>
              </a:rPr>
              <a:t> </a:t>
            </a:r>
            <a:r>
              <a:rPr lang="es-ES" sz="1100" dirty="0" err="1">
                <a:solidFill>
                  <a:schemeClr val="tx1"/>
                </a:solidFill>
                <a:latin typeface="ABeeZee" panose="020B0604020202020204" charset="0"/>
              </a:rPr>
              <a:t>Forest</a:t>
            </a:r>
            <a:r>
              <a:rPr lang="es-ES" sz="1100" dirty="0">
                <a:solidFill>
                  <a:schemeClr val="tx1"/>
                </a:solidFill>
                <a:latin typeface="ABeeZee" panose="020B0604020202020204" charset="0"/>
              </a:rPr>
              <a:t> y SVM y los tres han arrojado buenos resultados. Adicionalmente comprobamos mediante las evaluaciones a los modelos, que no están haciendo </a:t>
            </a:r>
            <a:r>
              <a:rPr lang="es-ES" sz="1100" dirty="0" err="1">
                <a:solidFill>
                  <a:schemeClr val="tx1"/>
                </a:solidFill>
                <a:latin typeface="ABeeZee" panose="020B0604020202020204" charset="0"/>
              </a:rPr>
              <a:t>overfitting</a:t>
            </a:r>
            <a:r>
              <a:rPr lang="es-ES" sz="1100" dirty="0">
                <a:solidFill>
                  <a:schemeClr val="tx1"/>
                </a:solidFill>
                <a:latin typeface="ABeeZee" panose="020B0604020202020204" charset="0"/>
              </a:rPr>
              <a:t> porque los valores dan similares para </a:t>
            </a:r>
            <a:r>
              <a:rPr lang="es-ES" sz="1100" dirty="0" err="1">
                <a:solidFill>
                  <a:schemeClr val="tx1"/>
                </a:solidFill>
                <a:latin typeface="ABeeZee" panose="020B0604020202020204" charset="0"/>
              </a:rPr>
              <a:t>train</a:t>
            </a:r>
            <a:r>
              <a:rPr lang="es-ES" sz="1100" dirty="0">
                <a:solidFill>
                  <a:schemeClr val="tx1"/>
                </a:solidFill>
                <a:latin typeface="ABeeZee" panose="020B0604020202020204" charset="0"/>
              </a:rPr>
              <a:t> y test</a:t>
            </a:r>
            <a:r>
              <a:rPr lang="es-ES" sz="1100" dirty="0" smtClean="0">
                <a:solidFill>
                  <a:schemeClr val="tx1"/>
                </a:solidFill>
                <a:latin typeface="ABeeZee" panose="020B0604020202020204" charset="0"/>
              </a:rPr>
              <a:t>.</a:t>
            </a:r>
          </a:p>
          <a:p>
            <a:pPr marL="171450" indent="-171450" algn="just">
              <a:buFont typeface="Arial" panose="020B0604020202020204" pitchFamily="34" charset="0"/>
              <a:buChar char="•"/>
            </a:pPr>
            <a:endParaRPr lang="es-ES" sz="1100" dirty="0">
              <a:solidFill>
                <a:schemeClr val="tx1"/>
              </a:solidFill>
              <a:latin typeface="ABeeZee" panose="020B0604020202020204" charset="0"/>
            </a:endParaRPr>
          </a:p>
          <a:p>
            <a:pPr marL="171450" indent="-171450" algn="just">
              <a:buFont typeface="Arial" panose="020B0604020202020204" pitchFamily="34" charset="0"/>
              <a:buChar char="•"/>
            </a:pPr>
            <a:r>
              <a:rPr lang="es-ES" sz="1100" dirty="0" smtClean="0">
                <a:solidFill>
                  <a:schemeClr val="tx1"/>
                </a:solidFill>
                <a:latin typeface="ABeeZee" panose="020B0604020202020204" charset="0"/>
              </a:rPr>
              <a:t> </a:t>
            </a:r>
            <a:r>
              <a:rPr lang="es-ES" sz="1100" dirty="0">
                <a:solidFill>
                  <a:schemeClr val="tx1"/>
                </a:solidFill>
                <a:latin typeface="ABeeZee" panose="020B0604020202020204" charset="0"/>
              </a:rPr>
              <a:t>Finalmente concluimos que </a:t>
            </a:r>
            <a:r>
              <a:rPr lang="es-ES" sz="1100" b="1" dirty="0">
                <a:solidFill>
                  <a:srgbClr val="C00000"/>
                </a:solidFill>
                <a:latin typeface="ABeeZee" panose="020B0604020202020204" charset="0"/>
              </a:rPr>
              <a:t>el modelo de </a:t>
            </a:r>
            <a:r>
              <a:rPr lang="es-ES" sz="1100" b="1" dirty="0" err="1">
                <a:solidFill>
                  <a:srgbClr val="C00000"/>
                </a:solidFill>
                <a:latin typeface="ABeeZee" panose="020B0604020202020204" charset="0"/>
              </a:rPr>
              <a:t>Random</a:t>
            </a:r>
            <a:r>
              <a:rPr lang="es-ES" sz="1100" b="1" dirty="0">
                <a:solidFill>
                  <a:srgbClr val="C00000"/>
                </a:solidFill>
                <a:latin typeface="ABeeZee" panose="020B0604020202020204" charset="0"/>
              </a:rPr>
              <a:t> </a:t>
            </a:r>
            <a:r>
              <a:rPr lang="es-ES" sz="1100" b="1" dirty="0" err="1">
                <a:solidFill>
                  <a:srgbClr val="C00000"/>
                </a:solidFill>
                <a:latin typeface="ABeeZee" panose="020B0604020202020204" charset="0"/>
              </a:rPr>
              <a:t>Forest</a:t>
            </a:r>
            <a:r>
              <a:rPr lang="es-ES" sz="1100" b="1" dirty="0">
                <a:solidFill>
                  <a:srgbClr val="C00000"/>
                </a:solidFill>
                <a:latin typeface="ABeeZee" panose="020B0604020202020204" charset="0"/>
              </a:rPr>
              <a:t> es el más adecuado para nuestra temática </a:t>
            </a:r>
            <a:r>
              <a:rPr lang="es-ES" sz="1100" dirty="0">
                <a:solidFill>
                  <a:schemeClr val="tx1"/>
                </a:solidFill>
                <a:latin typeface="ABeeZee" panose="020B0604020202020204" charset="0"/>
              </a:rPr>
              <a:t>pues es el que menor margen de error presenta y por ende arroja resultados con mayor precisión.</a:t>
            </a:r>
            <a:endParaRPr lang="es-ES" sz="1100" dirty="0">
              <a:solidFill>
                <a:schemeClr val="tx1"/>
              </a:solidFill>
              <a:latin typeface="ABeeZee" panose="020B0604020202020204" charset="0"/>
            </a:endParaRPr>
          </a:p>
        </p:txBody>
      </p:sp>
      <p:pic>
        <p:nvPicPr>
          <p:cNvPr id="32" name="Google Shape;3282;p57"/>
          <p:cNvPicPr preferRelativeResize="0"/>
          <p:nvPr/>
        </p:nvPicPr>
        <p:blipFill>
          <a:blip r:embed="rId3">
            <a:alphaModFix/>
          </a:blip>
          <a:stretch>
            <a:fillRect/>
          </a:stretch>
        </p:blipFill>
        <p:spPr>
          <a:xfrm>
            <a:off x="7172422" y="3206516"/>
            <a:ext cx="1756246" cy="132631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28092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a:spLocks noGrp="1"/>
          </p:cNvSpPr>
          <p:nvPr>
            <p:ph type="title" idx="15"/>
          </p:nvPr>
        </p:nvSpPr>
        <p:spPr>
          <a:xfrm>
            <a:off x="496271" y="294644"/>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t>Tabla de contenido</a:t>
            </a:r>
            <a:endParaRPr sz="2700" b="1" dirty="0"/>
          </a:p>
        </p:txBody>
      </p:sp>
      <p:sp>
        <p:nvSpPr>
          <p:cNvPr id="393" name="Google Shape;393;p31"/>
          <p:cNvSpPr txBox="1">
            <a:spLocks noGrp="1"/>
          </p:cNvSpPr>
          <p:nvPr>
            <p:ph type="title"/>
          </p:nvPr>
        </p:nvSpPr>
        <p:spPr>
          <a:xfrm>
            <a:off x="2003825" y="1251296"/>
            <a:ext cx="3074400" cy="395100"/>
          </a:xfrm>
          <a:prstGeom prst="rect">
            <a:avLst/>
          </a:prstGeom>
        </p:spPr>
        <p:txBody>
          <a:bodyPr spcFirstLastPara="1" wrap="square" lIns="91425" tIns="91425" rIns="91425" bIns="91425" anchor="ctr" anchorCtr="0">
            <a:noAutofit/>
          </a:bodyPr>
          <a:lstStyle/>
          <a:p>
            <a:pPr lvl="0"/>
            <a:r>
              <a:rPr lang="es-ES" dirty="0"/>
              <a:t>Contexto y Audiencia</a:t>
            </a:r>
          </a:p>
        </p:txBody>
      </p:sp>
      <p:sp>
        <p:nvSpPr>
          <p:cNvPr id="394" name="Google Shape;394;p31"/>
          <p:cNvSpPr txBox="1">
            <a:spLocks noGrp="1"/>
          </p:cNvSpPr>
          <p:nvPr>
            <p:ph type="title" idx="2"/>
          </p:nvPr>
        </p:nvSpPr>
        <p:spPr>
          <a:xfrm rot="1974">
            <a:off x="1298055" y="1934951"/>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95" name="Google Shape;395;p31"/>
          <p:cNvSpPr txBox="1">
            <a:spLocks noGrp="1"/>
          </p:cNvSpPr>
          <p:nvPr>
            <p:ph type="title" idx="3"/>
          </p:nvPr>
        </p:nvSpPr>
        <p:spPr>
          <a:xfrm>
            <a:off x="1329812" y="2574041"/>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96" name="Google Shape;396;p31"/>
          <p:cNvSpPr txBox="1">
            <a:spLocks noGrp="1"/>
          </p:cNvSpPr>
          <p:nvPr>
            <p:ph type="title" idx="4"/>
          </p:nvPr>
        </p:nvSpPr>
        <p:spPr>
          <a:xfrm>
            <a:off x="2003825" y="1921375"/>
            <a:ext cx="3877473" cy="395100"/>
          </a:xfrm>
          <a:prstGeom prst="rect">
            <a:avLst/>
          </a:prstGeom>
        </p:spPr>
        <p:txBody>
          <a:bodyPr spcFirstLastPara="1" wrap="square" lIns="91425" tIns="91425" rIns="91425" bIns="91425" anchor="ctr" anchorCtr="0">
            <a:noAutofit/>
          </a:bodyPr>
          <a:lstStyle/>
          <a:p>
            <a:pPr lvl="0"/>
            <a:r>
              <a:rPr lang="es-ES" dirty="0"/>
              <a:t>Hipótesis/Preguntas de Interés</a:t>
            </a:r>
            <a:endParaRPr dirty="0"/>
          </a:p>
        </p:txBody>
      </p:sp>
      <p:sp>
        <p:nvSpPr>
          <p:cNvPr id="397" name="Google Shape;397;p31"/>
          <p:cNvSpPr txBox="1">
            <a:spLocks noGrp="1"/>
          </p:cNvSpPr>
          <p:nvPr>
            <p:ph type="title" idx="6"/>
          </p:nvPr>
        </p:nvSpPr>
        <p:spPr>
          <a:xfrm>
            <a:off x="2010100" y="2542845"/>
            <a:ext cx="2742000" cy="395100"/>
          </a:xfrm>
          <a:prstGeom prst="rect">
            <a:avLst/>
          </a:prstGeom>
        </p:spPr>
        <p:txBody>
          <a:bodyPr spcFirstLastPara="1" wrap="square" lIns="91425" tIns="91425" rIns="91425" bIns="91425" anchor="ctr" anchorCtr="0">
            <a:noAutofit/>
          </a:bodyPr>
          <a:lstStyle/>
          <a:p>
            <a:pPr lvl="0"/>
            <a:r>
              <a:rPr lang="es-ES" dirty="0" err="1"/>
              <a:t>Metadata</a:t>
            </a:r>
            <a:endParaRPr dirty="0"/>
          </a:p>
        </p:txBody>
      </p:sp>
      <p:sp>
        <p:nvSpPr>
          <p:cNvPr id="398" name="Google Shape;398;p31"/>
          <p:cNvSpPr txBox="1">
            <a:spLocks noGrp="1"/>
          </p:cNvSpPr>
          <p:nvPr>
            <p:ph type="title" idx="8"/>
          </p:nvPr>
        </p:nvSpPr>
        <p:spPr>
          <a:xfrm>
            <a:off x="2010100" y="3212831"/>
            <a:ext cx="2742000" cy="395100"/>
          </a:xfrm>
          <a:prstGeom prst="rect">
            <a:avLst/>
          </a:prstGeom>
        </p:spPr>
        <p:txBody>
          <a:bodyPr spcFirstLastPara="1" wrap="square" lIns="91425" tIns="91425" rIns="91425" bIns="91425" anchor="ctr" anchorCtr="0">
            <a:noAutofit/>
          </a:bodyPr>
          <a:lstStyle/>
          <a:p>
            <a:pPr lvl="0"/>
            <a:r>
              <a:rPr lang="es-ES" dirty="0"/>
              <a:t>Análisis Exploratorio</a:t>
            </a:r>
          </a:p>
        </p:txBody>
      </p:sp>
      <p:sp>
        <p:nvSpPr>
          <p:cNvPr id="399" name="Google Shape;399;p31"/>
          <p:cNvSpPr txBox="1">
            <a:spLocks noGrp="1"/>
          </p:cNvSpPr>
          <p:nvPr>
            <p:ph type="title" idx="13"/>
          </p:nvPr>
        </p:nvSpPr>
        <p:spPr>
          <a:xfrm rot="1973">
            <a:off x="1308925" y="1265823"/>
            <a:ext cx="1045200" cy="4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00" name="Google Shape;400;p31"/>
          <p:cNvSpPr txBox="1">
            <a:spLocks noGrp="1"/>
          </p:cNvSpPr>
          <p:nvPr>
            <p:ph type="title" idx="14"/>
          </p:nvPr>
        </p:nvSpPr>
        <p:spPr>
          <a:xfrm rot="987">
            <a:off x="1329872" y="3227903"/>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1" name="Google Shape;401;p31"/>
          <p:cNvSpPr/>
          <p:nvPr/>
        </p:nvSpPr>
        <p:spPr>
          <a:xfrm>
            <a:off x="2268550" y="2393643"/>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a:off x="7689827" y="1191221"/>
            <a:ext cx="472841" cy="815737"/>
            <a:chOff x="2501746" y="1185251"/>
            <a:chExt cx="337479" cy="582170"/>
          </a:xfrm>
        </p:grpSpPr>
        <p:sp>
          <p:nvSpPr>
            <p:cNvPr id="403" name="Google Shape;403;p31"/>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1"/>
          <p:cNvGrpSpPr/>
          <p:nvPr/>
        </p:nvGrpSpPr>
        <p:grpSpPr>
          <a:xfrm>
            <a:off x="8515076" y="3227493"/>
            <a:ext cx="173569" cy="309061"/>
            <a:chOff x="2157276" y="1521031"/>
            <a:chExt cx="173569" cy="309061"/>
          </a:xfrm>
        </p:grpSpPr>
        <p:sp>
          <p:nvSpPr>
            <p:cNvPr id="426" name="Google Shape;426;p31"/>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31"/>
          <p:cNvGrpSpPr/>
          <p:nvPr/>
        </p:nvGrpSpPr>
        <p:grpSpPr>
          <a:xfrm>
            <a:off x="698486" y="3051877"/>
            <a:ext cx="132707" cy="169461"/>
            <a:chOff x="2588872" y="3067444"/>
            <a:chExt cx="170662" cy="217900"/>
          </a:xfrm>
        </p:grpSpPr>
        <p:sp>
          <p:nvSpPr>
            <p:cNvPr id="438" name="Google Shape;438;p31"/>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1"/>
          <p:cNvGrpSpPr/>
          <p:nvPr/>
        </p:nvGrpSpPr>
        <p:grpSpPr>
          <a:xfrm rot="2700000">
            <a:off x="8250507" y="789596"/>
            <a:ext cx="203439" cy="327136"/>
            <a:chOff x="4140725" y="520912"/>
            <a:chExt cx="175945" cy="282926"/>
          </a:xfrm>
        </p:grpSpPr>
        <p:sp>
          <p:nvSpPr>
            <p:cNvPr id="444" name="Google Shape;444;p3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1"/>
          <p:cNvGrpSpPr/>
          <p:nvPr/>
        </p:nvGrpSpPr>
        <p:grpSpPr>
          <a:xfrm>
            <a:off x="356423" y="3254462"/>
            <a:ext cx="230842" cy="203957"/>
            <a:chOff x="3659860" y="553674"/>
            <a:chExt cx="230842" cy="203957"/>
          </a:xfrm>
        </p:grpSpPr>
        <p:sp>
          <p:nvSpPr>
            <p:cNvPr id="457" name="Google Shape;457;p3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1"/>
          <p:cNvGrpSpPr/>
          <p:nvPr/>
        </p:nvGrpSpPr>
        <p:grpSpPr>
          <a:xfrm>
            <a:off x="476074" y="2614987"/>
            <a:ext cx="222401" cy="217587"/>
            <a:chOff x="3679086" y="979362"/>
            <a:chExt cx="222401" cy="217587"/>
          </a:xfrm>
        </p:grpSpPr>
        <p:sp>
          <p:nvSpPr>
            <p:cNvPr id="463" name="Google Shape;463;p3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1"/>
          <p:cNvGrpSpPr/>
          <p:nvPr/>
        </p:nvGrpSpPr>
        <p:grpSpPr>
          <a:xfrm rot="1373748">
            <a:off x="8530650" y="2959771"/>
            <a:ext cx="441685" cy="169537"/>
            <a:chOff x="544300" y="2466338"/>
            <a:chExt cx="6583924" cy="2527183"/>
          </a:xfrm>
        </p:grpSpPr>
        <p:sp>
          <p:nvSpPr>
            <p:cNvPr id="469" name="Google Shape;469;p31"/>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1"/>
          <p:cNvSpPr txBox="1">
            <a:spLocks noGrp="1"/>
          </p:cNvSpPr>
          <p:nvPr>
            <p:ph type="title" idx="8"/>
          </p:nvPr>
        </p:nvSpPr>
        <p:spPr>
          <a:xfrm>
            <a:off x="2003825" y="3926314"/>
            <a:ext cx="3963992" cy="395100"/>
          </a:xfrm>
          <a:prstGeom prst="rect">
            <a:avLst/>
          </a:prstGeom>
        </p:spPr>
        <p:txBody>
          <a:bodyPr spcFirstLastPara="1" wrap="square" lIns="91425" tIns="91425" rIns="91425" bIns="91425" anchor="ctr" anchorCtr="0">
            <a:noAutofit/>
          </a:bodyPr>
          <a:lstStyle/>
          <a:p>
            <a:pPr lvl="0"/>
            <a:r>
              <a:rPr lang="es-ES" dirty="0" err="1"/>
              <a:t>Insights</a:t>
            </a:r>
            <a:r>
              <a:rPr lang="es-ES" dirty="0"/>
              <a:t> y Recomendaciones</a:t>
            </a:r>
            <a:endParaRPr dirty="0"/>
          </a:p>
        </p:txBody>
      </p:sp>
      <p:sp>
        <p:nvSpPr>
          <p:cNvPr id="491" name="Google Shape;491;p31"/>
          <p:cNvSpPr txBox="1">
            <a:spLocks noGrp="1"/>
          </p:cNvSpPr>
          <p:nvPr>
            <p:ph type="title" idx="14"/>
          </p:nvPr>
        </p:nvSpPr>
        <p:spPr>
          <a:xfrm rot="987">
            <a:off x="1329871" y="3903664"/>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3" name="Imagen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76" y="3846848"/>
            <a:ext cx="1177488" cy="1177488"/>
          </a:xfrm>
          <a:prstGeom prst="rect">
            <a:avLst/>
          </a:prstGeom>
        </p:spPr>
      </p:pic>
      <p:pic>
        <p:nvPicPr>
          <p:cNvPr id="104" name="Imagen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860" y="247652"/>
            <a:ext cx="508221" cy="50822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30" name="Google Shape;1630;p41"/>
          <p:cNvSpPr txBox="1">
            <a:spLocks noGrp="1"/>
          </p:cNvSpPr>
          <p:nvPr>
            <p:ph type="title"/>
          </p:nvPr>
        </p:nvSpPr>
        <p:spPr>
          <a:xfrm>
            <a:off x="297119" y="243594"/>
            <a:ext cx="7704000" cy="564300"/>
          </a:xfrm>
          <a:prstGeom prst="rect">
            <a:avLst/>
          </a:prstGeom>
        </p:spPr>
        <p:txBody>
          <a:bodyPr spcFirstLastPara="1" wrap="square" lIns="91425" tIns="91425" rIns="91425" bIns="91425" anchor="ctr" anchorCtr="0">
            <a:noAutofit/>
          </a:bodyPr>
          <a:lstStyle/>
          <a:p>
            <a:pPr lvl="0"/>
            <a:r>
              <a:rPr lang="es-ES" sz="2800" b="1" dirty="0" smtClean="0"/>
              <a:t>Anexos</a:t>
            </a:r>
            <a:endParaRPr sz="2800" b="1" dirty="0"/>
          </a:p>
        </p:txBody>
      </p:sp>
      <p:grpSp>
        <p:nvGrpSpPr>
          <p:cNvPr id="1637" name="Google Shape;1637;p41"/>
          <p:cNvGrpSpPr/>
          <p:nvPr/>
        </p:nvGrpSpPr>
        <p:grpSpPr>
          <a:xfrm>
            <a:off x="8193159" y="715096"/>
            <a:ext cx="155525" cy="152159"/>
            <a:chOff x="3679086" y="979362"/>
            <a:chExt cx="222401" cy="217587"/>
          </a:xfrm>
        </p:grpSpPr>
        <p:sp>
          <p:nvSpPr>
            <p:cNvPr id="1638" name="Google Shape;1638;p4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1"/>
          <p:cNvGrpSpPr/>
          <p:nvPr/>
        </p:nvGrpSpPr>
        <p:grpSpPr>
          <a:xfrm rot="2700000">
            <a:off x="8591673" y="917377"/>
            <a:ext cx="203439" cy="327136"/>
            <a:chOff x="4140725" y="520912"/>
            <a:chExt cx="175945" cy="282926"/>
          </a:xfrm>
        </p:grpSpPr>
        <p:sp>
          <p:nvSpPr>
            <p:cNvPr id="1644" name="Google Shape;1644;p4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1"/>
          <p:cNvGrpSpPr/>
          <p:nvPr/>
        </p:nvGrpSpPr>
        <p:grpSpPr>
          <a:xfrm>
            <a:off x="8193148" y="336049"/>
            <a:ext cx="230842" cy="203957"/>
            <a:chOff x="3659860" y="553674"/>
            <a:chExt cx="230842" cy="203957"/>
          </a:xfrm>
        </p:grpSpPr>
        <p:sp>
          <p:nvSpPr>
            <p:cNvPr id="1670" name="Google Shape;1670;p4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Rectángulo 75"/>
          <p:cNvSpPr/>
          <p:nvPr/>
        </p:nvSpPr>
        <p:spPr>
          <a:xfrm>
            <a:off x="382179" y="1921623"/>
            <a:ext cx="7662338" cy="430887"/>
          </a:xfrm>
          <a:prstGeom prst="rect">
            <a:avLst/>
          </a:prstGeom>
        </p:spPr>
        <p:txBody>
          <a:bodyPr wrap="square">
            <a:spAutoFit/>
          </a:bodyPr>
          <a:lstStyle/>
          <a:p>
            <a:pPr algn="just"/>
            <a:r>
              <a:rPr lang="es-ES" sz="1100" dirty="0">
                <a:solidFill>
                  <a:schemeClr val="tx1"/>
                </a:solidFill>
                <a:latin typeface="ABeeZee" panose="020B0604020202020204" charset="0"/>
                <a:hlinkClick r:id="rId3"/>
              </a:rPr>
              <a:t>https://</a:t>
            </a:r>
            <a:r>
              <a:rPr lang="es-ES" sz="1100" dirty="0" smtClean="0">
                <a:solidFill>
                  <a:schemeClr val="tx1"/>
                </a:solidFill>
                <a:latin typeface="ABeeZee" panose="020B0604020202020204" charset="0"/>
                <a:hlinkClick r:id="rId3"/>
              </a:rPr>
              <a:t>github.com/ruth1515/Proyecto-Final-DS-Coderhouse.git</a:t>
            </a:r>
            <a:endParaRPr lang="es-ES" sz="1100" dirty="0" smtClean="0">
              <a:solidFill>
                <a:schemeClr val="tx1"/>
              </a:solidFill>
              <a:latin typeface="ABeeZee" panose="020B0604020202020204" charset="0"/>
            </a:endParaRPr>
          </a:p>
          <a:p>
            <a:pPr algn="just"/>
            <a:endParaRPr lang="es-ES" sz="1100" dirty="0">
              <a:solidFill>
                <a:schemeClr val="tx1"/>
              </a:solidFill>
              <a:latin typeface="ABeeZee" panose="020B0604020202020204" charset="0"/>
            </a:endParaRPr>
          </a:p>
        </p:txBody>
      </p:sp>
      <p:sp>
        <p:nvSpPr>
          <p:cNvPr id="29" name="Google Shape;1636;p41"/>
          <p:cNvSpPr txBox="1">
            <a:spLocks/>
          </p:cNvSpPr>
          <p:nvPr/>
        </p:nvSpPr>
        <p:spPr>
          <a:xfrm>
            <a:off x="382179" y="1370628"/>
            <a:ext cx="44131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1800" dirty="0" err="1" smtClean="0"/>
              <a:t>Jupyter</a:t>
            </a:r>
            <a:r>
              <a:rPr lang="es-ES" sz="1800" dirty="0" smtClean="0"/>
              <a:t> Notebook:</a:t>
            </a:r>
            <a:endParaRPr lang="es-ES" sz="1800" dirty="0"/>
          </a:p>
        </p:txBody>
      </p:sp>
      <p:sp>
        <p:nvSpPr>
          <p:cNvPr id="32" name="Google Shape;1636;p41"/>
          <p:cNvSpPr txBox="1">
            <a:spLocks/>
          </p:cNvSpPr>
          <p:nvPr/>
        </p:nvSpPr>
        <p:spPr>
          <a:xfrm>
            <a:off x="382179" y="3006324"/>
            <a:ext cx="44131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1800" dirty="0" smtClean="0"/>
              <a:t>Fuente </a:t>
            </a:r>
            <a:r>
              <a:rPr lang="es-ES" sz="1800" dirty="0"/>
              <a:t>de los </a:t>
            </a:r>
            <a:r>
              <a:rPr lang="es-ES" sz="1800" dirty="0" smtClean="0"/>
              <a:t>datos:</a:t>
            </a:r>
            <a:endParaRPr lang="es-ES" sz="1800" dirty="0"/>
          </a:p>
        </p:txBody>
      </p:sp>
      <p:sp>
        <p:nvSpPr>
          <p:cNvPr id="33" name="Rectángulo 32"/>
          <p:cNvSpPr/>
          <p:nvPr/>
        </p:nvSpPr>
        <p:spPr>
          <a:xfrm>
            <a:off x="382179" y="3560178"/>
            <a:ext cx="7662338" cy="600164"/>
          </a:xfrm>
          <a:prstGeom prst="rect">
            <a:avLst/>
          </a:prstGeom>
        </p:spPr>
        <p:txBody>
          <a:bodyPr wrap="square">
            <a:spAutoFit/>
          </a:bodyPr>
          <a:lstStyle/>
          <a:p>
            <a:pPr algn="just"/>
            <a:r>
              <a:rPr lang="es-ES" sz="1100" dirty="0" smtClean="0">
                <a:solidFill>
                  <a:schemeClr val="tx1"/>
                </a:solidFill>
                <a:latin typeface="ABeeZee" panose="020B0604020202020204" charset="0"/>
                <a:hlinkClick r:id="rId4"/>
              </a:rPr>
              <a:t>https</a:t>
            </a:r>
            <a:r>
              <a:rPr lang="es-ES" sz="1100" dirty="0">
                <a:solidFill>
                  <a:schemeClr val="tx1"/>
                </a:solidFill>
                <a:latin typeface="ABeeZee" panose="020B0604020202020204" charset="0"/>
                <a:hlinkClick r:id="rId4"/>
              </a:rPr>
              <a:t>://</a:t>
            </a:r>
            <a:r>
              <a:rPr lang="es-ES" sz="1100" dirty="0" smtClean="0">
                <a:solidFill>
                  <a:schemeClr val="tx1"/>
                </a:solidFill>
                <a:latin typeface="ABeeZee" panose="020B0604020202020204" charset="0"/>
                <a:hlinkClick r:id="rId4"/>
              </a:rPr>
              <a:t>www.kaggle.com/datasets/fedesoriano/stroke-prediction-dataset?resource=download</a:t>
            </a:r>
            <a:endParaRPr lang="es-ES" sz="1100" dirty="0" smtClean="0">
              <a:solidFill>
                <a:schemeClr val="tx1"/>
              </a:solidFill>
              <a:latin typeface="ABeeZee" panose="020B0604020202020204" charset="0"/>
            </a:endParaRPr>
          </a:p>
          <a:p>
            <a:pPr algn="just"/>
            <a:endParaRPr lang="es-ES" sz="1100" dirty="0">
              <a:solidFill>
                <a:schemeClr val="tx1"/>
              </a:solidFill>
              <a:latin typeface="ABeeZee" panose="020B0604020202020204" charset="0"/>
            </a:endParaRPr>
          </a:p>
          <a:p>
            <a:pPr algn="just"/>
            <a:endParaRPr lang="es-ES" sz="1100" dirty="0">
              <a:solidFill>
                <a:schemeClr val="tx1"/>
              </a:solidFill>
              <a:latin typeface="ABeeZee" panose="020B0604020202020204" charset="0"/>
            </a:endParaRPr>
          </a:p>
        </p:txBody>
      </p:sp>
      <p:grpSp>
        <p:nvGrpSpPr>
          <p:cNvPr id="34" name="Google Shape;3105;p55"/>
          <p:cNvGrpSpPr/>
          <p:nvPr/>
        </p:nvGrpSpPr>
        <p:grpSpPr>
          <a:xfrm rot="889618">
            <a:off x="8339836" y="4134391"/>
            <a:ext cx="559941" cy="743107"/>
            <a:chOff x="1256475" y="2245423"/>
            <a:chExt cx="559943" cy="743110"/>
          </a:xfrm>
        </p:grpSpPr>
        <p:sp>
          <p:nvSpPr>
            <p:cNvPr id="35" name="Google Shape;3106;p55"/>
            <p:cNvSpPr/>
            <p:nvPr/>
          </p:nvSpPr>
          <p:spPr>
            <a:xfrm>
              <a:off x="1256475" y="2245423"/>
              <a:ext cx="559943" cy="743110"/>
            </a:xfrm>
            <a:custGeom>
              <a:avLst/>
              <a:gdLst/>
              <a:ahLst/>
              <a:cxnLst/>
              <a:rect l="l" t="t" r="r" b="b"/>
              <a:pathLst>
                <a:path w="17911" h="23770" extrusionOk="0">
                  <a:moveTo>
                    <a:pt x="7888" y="551"/>
                  </a:moveTo>
                  <a:cubicBezTo>
                    <a:pt x="8122" y="551"/>
                    <a:pt x="8361" y="582"/>
                    <a:pt x="8598" y="648"/>
                  </a:cubicBezTo>
                  <a:lnTo>
                    <a:pt x="15063" y="2444"/>
                  </a:lnTo>
                  <a:cubicBezTo>
                    <a:pt x="16472" y="2836"/>
                    <a:pt x="17301" y="4303"/>
                    <a:pt x="16910" y="5714"/>
                  </a:cubicBezTo>
                  <a:lnTo>
                    <a:pt x="12585" y="21277"/>
                  </a:lnTo>
                  <a:cubicBezTo>
                    <a:pt x="12259" y="22450"/>
                    <a:pt x="11188" y="23221"/>
                    <a:pt x="10025" y="23221"/>
                  </a:cubicBezTo>
                  <a:cubicBezTo>
                    <a:pt x="9790" y="23221"/>
                    <a:pt x="9552" y="23189"/>
                    <a:pt x="9315" y="23124"/>
                  </a:cubicBezTo>
                  <a:lnTo>
                    <a:pt x="2849" y="21328"/>
                  </a:lnTo>
                  <a:cubicBezTo>
                    <a:pt x="1441" y="20934"/>
                    <a:pt x="611" y="19469"/>
                    <a:pt x="1003" y="18058"/>
                  </a:cubicBezTo>
                  <a:lnTo>
                    <a:pt x="5328" y="2496"/>
                  </a:lnTo>
                  <a:cubicBezTo>
                    <a:pt x="5655" y="1323"/>
                    <a:pt x="6725" y="551"/>
                    <a:pt x="7888" y="551"/>
                  </a:cubicBezTo>
                  <a:close/>
                  <a:moveTo>
                    <a:pt x="7887" y="1"/>
                  </a:moveTo>
                  <a:cubicBezTo>
                    <a:pt x="6483" y="1"/>
                    <a:pt x="5192" y="931"/>
                    <a:pt x="4800" y="2348"/>
                  </a:cubicBezTo>
                  <a:lnTo>
                    <a:pt x="474" y="17911"/>
                  </a:lnTo>
                  <a:cubicBezTo>
                    <a:pt x="1" y="19614"/>
                    <a:pt x="1001" y="21382"/>
                    <a:pt x="2704" y="21856"/>
                  </a:cubicBezTo>
                  <a:lnTo>
                    <a:pt x="9168" y="23652"/>
                  </a:lnTo>
                  <a:cubicBezTo>
                    <a:pt x="9454" y="23732"/>
                    <a:pt x="9741" y="23769"/>
                    <a:pt x="10025" y="23769"/>
                  </a:cubicBezTo>
                  <a:cubicBezTo>
                    <a:pt x="11428" y="23769"/>
                    <a:pt x="12720" y="22838"/>
                    <a:pt x="13114" y="21422"/>
                  </a:cubicBezTo>
                  <a:lnTo>
                    <a:pt x="17439" y="5861"/>
                  </a:lnTo>
                  <a:cubicBezTo>
                    <a:pt x="17910" y="4158"/>
                    <a:pt x="16911" y="2388"/>
                    <a:pt x="15208" y="1914"/>
                  </a:cubicBezTo>
                  <a:lnTo>
                    <a:pt x="8745" y="118"/>
                  </a:lnTo>
                  <a:cubicBezTo>
                    <a:pt x="8458" y="39"/>
                    <a:pt x="8170" y="1"/>
                    <a:pt x="7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07;p55"/>
            <p:cNvSpPr/>
            <p:nvPr/>
          </p:nvSpPr>
          <p:spPr>
            <a:xfrm>
              <a:off x="1426944" y="2303225"/>
              <a:ext cx="199767" cy="605242"/>
            </a:xfrm>
            <a:custGeom>
              <a:avLst/>
              <a:gdLst/>
              <a:ahLst/>
              <a:cxnLst/>
              <a:rect l="l" t="t" r="r" b="b"/>
              <a:pathLst>
                <a:path w="6390" h="19360" extrusionOk="0">
                  <a:moveTo>
                    <a:pt x="6304" y="0"/>
                  </a:moveTo>
                  <a:cubicBezTo>
                    <a:pt x="6275" y="0"/>
                    <a:pt x="6245" y="15"/>
                    <a:pt x="6233" y="50"/>
                  </a:cubicBezTo>
                  <a:cubicBezTo>
                    <a:pt x="5085" y="3214"/>
                    <a:pt x="4002" y="6403"/>
                    <a:pt x="2967" y="9607"/>
                  </a:cubicBezTo>
                  <a:cubicBezTo>
                    <a:pt x="2449" y="11207"/>
                    <a:pt x="1943" y="12812"/>
                    <a:pt x="1446" y="14420"/>
                  </a:cubicBezTo>
                  <a:cubicBezTo>
                    <a:pt x="951" y="16023"/>
                    <a:pt x="404" y="17631"/>
                    <a:pt x="14" y="19261"/>
                  </a:cubicBezTo>
                  <a:cubicBezTo>
                    <a:pt x="0" y="19321"/>
                    <a:pt x="46" y="19359"/>
                    <a:pt x="92" y="19359"/>
                  </a:cubicBezTo>
                  <a:cubicBezTo>
                    <a:pt x="123" y="19359"/>
                    <a:pt x="154" y="19342"/>
                    <a:pt x="168" y="19304"/>
                  </a:cubicBezTo>
                  <a:cubicBezTo>
                    <a:pt x="723" y="17719"/>
                    <a:pt x="1154" y="16081"/>
                    <a:pt x="1650" y="14477"/>
                  </a:cubicBezTo>
                  <a:cubicBezTo>
                    <a:pt x="2146" y="12868"/>
                    <a:pt x="2653" y="11265"/>
                    <a:pt x="3172" y="9662"/>
                  </a:cubicBezTo>
                  <a:cubicBezTo>
                    <a:pt x="4206" y="6459"/>
                    <a:pt x="5281" y="3272"/>
                    <a:pt x="6372" y="87"/>
                  </a:cubicBezTo>
                  <a:cubicBezTo>
                    <a:pt x="6390" y="35"/>
                    <a:pt x="6347"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08;p55"/>
            <p:cNvSpPr/>
            <p:nvPr/>
          </p:nvSpPr>
          <p:spPr>
            <a:xfrm>
              <a:off x="1590536" y="2909105"/>
              <a:ext cx="18320" cy="37546"/>
            </a:xfrm>
            <a:custGeom>
              <a:avLst/>
              <a:gdLst/>
              <a:ahLst/>
              <a:cxnLst/>
              <a:rect l="l" t="t" r="r" b="b"/>
              <a:pathLst>
                <a:path w="586" h="1201" extrusionOk="0">
                  <a:moveTo>
                    <a:pt x="145" y="0"/>
                  </a:moveTo>
                  <a:cubicBezTo>
                    <a:pt x="76" y="0"/>
                    <a:pt x="1" y="68"/>
                    <a:pt x="19" y="150"/>
                  </a:cubicBezTo>
                  <a:cubicBezTo>
                    <a:pt x="97" y="480"/>
                    <a:pt x="207" y="832"/>
                    <a:pt x="351" y="1139"/>
                  </a:cubicBezTo>
                  <a:cubicBezTo>
                    <a:pt x="372" y="1183"/>
                    <a:pt x="406" y="1201"/>
                    <a:pt x="442" y="1201"/>
                  </a:cubicBezTo>
                  <a:cubicBezTo>
                    <a:pt x="511" y="1201"/>
                    <a:pt x="585" y="1132"/>
                    <a:pt x="568" y="1049"/>
                  </a:cubicBezTo>
                  <a:cubicBezTo>
                    <a:pt x="498" y="717"/>
                    <a:pt x="370" y="370"/>
                    <a:pt x="233" y="60"/>
                  </a:cubicBezTo>
                  <a:cubicBezTo>
                    <a:pt x="214" y="18"/>
                    <a:pt x="181"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09;p55"/>
            <p:cNvSpPr/>
            <p:nvPr/>
          </p:nvSpPr>
          <p:spPr>
            <a:xfrm>
              <a:off x="1573592" y="2926298"/>
              <a:ext cx="12192" cy="24103"/>
            </a:xfrm>
            <a:custGeom>
              <a:avLst/>
              <a:gdLst/>
              <a:ahLst/>
              <a:cxnLst/>
              <a:rect l="l" t="t" r="r" b="b"/>
              <a:pathLst>
                <a:path w="390" h="771" extrusionOk="0">
                  <a:moveTo>
                    <a:pt x="142" y="0"/>
                  </a:moveTo>
                  <a:cubicBezTo>
                    <a:pt x="73" y="0"/>
                    <a:pt x="0" y="58"/>
                    <a:pt x="20" y="147"/>
                  </a:cubicBezTo>
                  <a:cubicBezTo>
                    <a:pt x="60" y="333"/>
                    <a:pt x="98" y="517"/>
                    <a:pt x="163" y="695"/>
                  </a:cubicBezTo>
                  <a:cubicBezTo>
                    <a:pt x="181" y="745"/>
                    <a:pt x="233" y="771"/>
                    <a:pt x="282" y="771"/>
                  </a:cubicBezTo>
                  <a:cubicBezTo>
                    <a:pt x="338" y="771"/>
                    <a:pt x="389" y="737"/>
                    <a:pt x="379" y="666"/>
                  </a:cubicBezTo>
                  <a:cubicBezTo>
                    <a:pt x="353" y="469"/>
                    <a:pt x="301" y="278"/>
                    <a:pt x="249" y="85"/>
                  </a:cubicBezTo>
                  <a:cubicBezTo>
                    <a:pt x="233" y="26"/>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10;p55"/>
            <p:cNvSpPr/>
            <p:nvPr/>
          </p:nvSpPr>
          <p:spPr>
            <a:xfrm>
              <a:off x="1554866" y="2936083"/>
              <a:ext cx="9222" cy="18851"/>
            </a:xfrm>
            <a:custGeom>
              <a:avLst/>
              <a:gdLst/>
              <a:ahLst/>
              <a:cxnLst/>
              <a:rect l="l" t="t" r="r" b="b"/>
              <a:pathLst>
                <a:path w="295" h="603" extrusionOk="0">
                  <a:moveTo>
                    <a:pt x="132" y="1"/>
                  </a:moveTo>
                  <a:cubicBezTo>
                    <a:pt x="71" y="1"/>
                    <a:pt x="0" y="59"/>
                    <a:pt x="9" y="126"/>
                  </a:cubicBezTo>
                  <a:cubicBezTo>
                    <a:pt x="24" y="257"/>
                    <a:pt x="35" y="395"/>
                    <a:pt x="70" y="522"/>
                  </a:cubicBezTo>
                  <a:cubicBezTo>
                    <a:pt x="85" y="577"/>
                    <a:pt x="130" y="602"/>
                    <a:pt x="176" y="602"/>
                  </a:cubicBezTo>
                  <a:cubicBezTo>
                    <a:pt x="233" y="602"/>
                    <a:pt x="291" y="562"/>
                    <a:pt x="293" y="491"/>
                  </a:cubicBezTo>
                  <a:cubicBezTo>
                    <a:pt x="295" y="370"/>
                    <a:pt x="274" y="247"/>
                    <a:pt x="259" y="126"/>
                  </a:cubicBezTo>
                  <a:cubicBezTo>
                    <a:pt x="249" y="58"/>
                    <a:pt x="208" y="2"/>
                    <a:pt x="134" y="1"/>
                  </a:cubicBezTo>
                  <a:cubicBezTo>
                    <a:pt x="133" y="1"/>
                    <a:pt x="13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11;p55"/>
            <p:cNvSpPr/>
            <p:nvPr/>
          </p:nvSpPr>
          <p:spPr>
            <a:xfrm>
              <a:off x="1615826" y="2904822"/>
              <a:ext cx="14475" cy="17132"/>
            </a:xfrm>
            <a:custGeom>
              <a:avLst/>
              <a:gdLst/>
              <a:ahLst/>
              <a:cxnLst/>
              <a:rect l="l" t="t" r="r" b="b"/>
              <a:pathLst>
                <a:path w="463" h="548" extrusionOk="0">
                  <a:moveTo>
                    <a:pt x="159" y="1"/>
                  </a:moveTo>
                  <a:cubicBezTo>
                    <a:pt x="79" y="1"/>
                    <a:pt x="0" y="84"/>
                    <a:pt x="50" y="176"/>
                  </a:cubicBezTo>
                  <a:cubicBezTo>
                    <a:pt x="110" y="283"/>
                    <a:pt x="163" y="396"/>
                    <a:pt x="239" y="494"/>
                  </a:cubicBezTo>
                  <a:cubicBezTo>
                    <a:pt x="263" y="526"/>
                    <a:pt x="297" y="548"/>
                    <a:pt x="334" y="548"/>
                  </a:cubicBezTo>
                  <a:cubicBezTo>
                    <a:pt x="348" y="548"/>
                    <a:pt x="362" y="545"/>
                    <a:pt x="376" y="539"/>
                  </a:cubicBezTo>
                  <a:cubicBezTo>
                    <a:pt x="423" y="520"/>
                    <a:pt x="463" y="459"/>
                    <a:pt x="442" y="407"/>
                  </a:cubicBezTo>
                  <a:cubicBezTo>
                    <a:pt x="391" y="284"/>
                    <a:pt x="321" y="172"/>
                    <a:pt x="254" y="58"/>
                  </a:cubicBezTo>
                  <a:cubicBezTo>
                    <a:pt x="230" y="17"/>
                    <a:pt x="194"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12;p55"/>
            <p:cNvSpPr/>
            <p:nvPr/>
          </p:nvSpPr>
          <p:spPr>
            <a:xfrm>
              <a:off x="1523667" y="2722067"/>
              <a:ext cx="97226" cy="87004"/>
            </a:xfrm>
            <a:custGeom>
              <a:avLst/>
              <a:gdLst/>
              <a:ahLst/>
              <a:cxnLst/>
              <a:rect l="l" t="t" r="r" b="b"/>
              <a:pathLst>
                <a:path w="3110" h="2783" extrusionOk="0">
                  <a:moveTo>
                    <a:pt x="1418" y="379"/>
                  </a:moveTo>
                  <a:cubicBezTo>
                    <a:pt x="1868" y="379"/>
                    <a:pt x="2314" y="611"/>
                    <a:pt x="2445" y="1077"/>
                  </a:cubicBezTo>
                  <a:cubicBezTo>
                    <a:pt x="2632" y="1729"/>
                    <a:pt x="2169" y="2363"/>
                    <a:pt x="1489" y="2370"/>
                  </a:cubicBezTo>
                  <a:cubicBezTo>
                    <a:pt x="1484" y="2370"/>
                    <a:pt x="1480" y="2370"/>
                    <a:pt x="1476" y="2370"/>
                  </a:cubicBezTo>
                  <a:cubicBezTo>
                    <a:pt x="844" y="2370"/>
                    <a:pt x="383" y="1760"/>
                    <a:pt x="508" y="1146"/>
                  </a:cubicBezTo>
                  <a:cubicBezTo>
                    <a:pt x="589" y="752"/>
                    <a:pt x="888" y="499"/>
                    <a:pt x="1242" y="390"/>
                  </a:cubicBezTo>
                  <a:cubicBezTo>
                    <a:pt x="1300" y="383"/>
                    <a:pt x="1359" y="379"/>
                    <a:pt x="1418" y="379"/>
                  </a:cubicBezTo>
                  <a:close/>
                  <a:moveTo>
                    <a:pt x="1543" y="0"/>
                  </a:moveTo>
                  <a:cubicBezTo>
                    <a:pt x="1519" y="0"/>
                    <a:pt x="1494" y="1"/>
                    <a:pt x="1470" y="2"/>
                  </a:cubicBezTo>
                  <a:cubicBezTo>
                    <a:pt x="1468" y="2"/>
                    <a:pt x="1466" y="2"/>
                    <a:pt x="1464" y="2"/>
                  </a:cubicBezTo>
                  <a:cubicBezTo>
                    <a:pt x="793" y="2"/>
                    <a:pt x="168" y="497"/>
                    <a:pt x="91" y="1205"/>
                  </a:cubicBezTo>
                  <a:cubicBezTo>
                    <a:pt x="1" y="2051"/>
                    <a:pt x="661" y="2783"/>
                    <a:pt x="1490" y="2783"/>
                  </a:cubicBezTo>
                  <a:cubicBezTo>
                    <a:pt x="1536" y="2783"/>
                    <a:pt x="1583" y="2781"/>
                    <a:pt x="1630" y="2776"/>
                  </a:cubicBezTo>
                  <a:cubicBezTo>
                    <a:pt x="2541" y="2686"/>
                    <a:pt x="3110" y="1771"/>
                    <a:pt x="2819" y="908"/>
                  </a:cubicBezTo>
                  <a:cubicBezTo>
                    <a:pt x="2627" y="337"/>
                    <a:pt x="2092"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13;p55"/>
            <p:cNvSpPr/>
            <p:nvPr/>
          </p:nvSpPr>
          <p:spPr>
            <a:xfrm>
              <a:off x="1576749" y="2562321"/>
              <a:ext cx="97320" cy="87004"/>
            </a:xfrm>
            <a:custGeom>
              <a:avLst/>
              <a:gdLst/>
              <a:ahLst/>
              <a:cxnLst/>
              <a:rect l="l" t="t" r="r" b="b"/>
              <a:pathLst>
                <a:path w="3113" h="2783" extrusionOk="0">
                  <a:moveTo>
                    <a:pt x="1420" y="377"/>
                  </a:moveTo>
                  <a:cubicBezTo>
                    <a:pt x="1870" y="377"/>
                    <a:pt x="2315" y="610"/>
                    <a:pt x="2447" y="1075"/>
                  </a:cubicBezTo>
                  <a:cubicBezTo>
                    <a:pt x="2634" y="1731"/>
                    <a:pt x="2171" y="2362"/>
                    <a:pt x="1490" y="2371"/>
                  </a:cubicBezTo>
                  <a:cubicBezTo>
                    <a:pt x="1486" y="2371"/>
                    <a:pt x="1482" y="2371"/>
                    <a:pt x="1479" y="2371"/>
                  </a:cubicBezTo>
                  <a:cubicBezTo>
                    <a:pt x="847" y="2371"/>
                    <a:pt x="385" y="1760"/>
                    <a:pt x="510" y="1145"/>
                  </a:cubicBezTo>
                  <a:cubicBezTo>
                    <a:pt x="590" y="752"/>
                    <a:pt x="890" y="497"/>
                    <a:pt x="1244" y="389"/>
                  </a:cubicBezTo>
                  <a:cubicBezTo>
                    <a:pt x="1302" y="381"/>
                    <a:pt x="1361" y="377"/>
                    <a:pt x="1420" y="377"/>
                  </a:cubicBezTo>
                  <a:close/>
                  <a:moveTo>
                    <a:pt x="1543" y="1"/>
                  </a:moveTo>
                  <a:cubicBezTo>
                    <a:pt x="1519" y="1"/>
                    <a:pt x="1495" y="2"/>
                    <a:pt x="1470" y="3"/>
                  </a:cubicBezTo>
                  <a:cubicBezTo>
                    <a:pt x="1467" y="3"/>
                    <a:pt x="1465" y="3"/>
                    <a:pt x="1462" y="3"/>
                  </a:cubicBezTo>
                  <a:cubicBezTo>
                    <a:pt x="792" y="3"/>
                    <a:pt x="168" y="497"/>
                    <a:pt x="93" y="1205"/>
                  </a:cubicBezTo>
                  <a:cubicBezTo>
                    <a:pt x="1" y="2051"/>
                    <a:pt x="662" y="2783"/>
                    <a:pt x="1490" y="2783"/>
                  </a:cubicBezTo>
                  <a:cubicBezTo>
                    <a:pt x="1536" y="2783"/>
                    <a:pt x="1583" y="2780"/>
                    <a:pt x="1631" y="2776"/>
                  </a:cubicBezTo>
                  <a:cubicBezTo>
                    <a:pt x="2543" y="2686"/>
                    <a:pt x="3112" y="1772"/>
                    <a:pt x="2821" y="909"/>
                  </a:cubicBezTo>
                  <a:cubicBezTo>
                    <a:pt x="2627" y="336"/>
                    <a:pt x="2093"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4;p55"/>
            <p:cNvSpPr/>
            <p:nvPr/>
          </p:nvSpPr>
          <p:spPr>
            <a:xfrm>
              <a:off x="1628893" y="2410952"/>
              <a:ext cx="97320" cy="86972"/>
            </a:xfrm>
            <a:custGeom>
              <a:avLst/>
              <a:gdLst/>
              <a:ahLst/>
              <a:cxnLst/>
              <a:rect l="l" t="t" r="r" b="b"/>
              <a:pathLst>
                <a:path w="3113" h="2782" extrusionOk="0">
                  <a:moveTo>
                    <a:pt x="1424" y="376"/>
                  </a:moveTo>
                  <a:cubicBezTo>
                    <a:pt x="1872" y="376"/>
                    <a:pt x="2317" y="609"/>
                    <a:pt x="2449" y="1074"/>
                  </a:cubicBezTo>
                  <a:cubicBezTo>
                    <a:pt x="2634" y="1729"/>
                    <a:pt x="2171" y="2362"/>
                    <a:pt x="1491" y="2369"/>
                  </a:cubicBezTo>
                  <a:cubicBezTo>
                    <a:pt x="1487" y="2369"/>
                    <a:pt x="1482" y="2369"/>
                    <a:pt x="1478" y="2369"/>
                  </a:cubicBezTo>
                  <a:cubicBezTo>
                    <a:pt x="847" y="2369"/>
                    <a:pt x="385" y="1759"/>
                    <a:pt x="512" y="1144"/>
                  </a:cubicBezTo>
                  <a:cubicBezTo>
                    <a:pt x="592" y="752"/>
                    <a:pt x="892" y="496"/>
                    <a:pt x="1246" y="389"/>
                  </a:cubicBezTo>
                  <a:cubicBezTo>
                    <a:pt x="1305" y="380"/>
                    <a:pt x="1364" y="376"/>
                    <a:pt x="1424" y="376"/>
                  </a:cubicBezTo>
                  <a:close/>
                  <a:moveTo>
                    <a:pt x="1544" y="0"/>
                  </a:moveTo>
                  <a:cubicBezTo>
                    <a:pt x="1520" y="0"/>
                    <a:pt x="1496" y="1"/>
                    <a:pt x="1471" y="2"/>
                  </a:cubicBezTo>
                  <a:cubicBezTo>
                    <a:pt x="1468" y="2"/>
                    <a:pt x="1466" y="2"/>
                    <a:pt x="1463" y="2"/>
                  </a:cubicBezTo>
                  <a:cubicBezTo>
                    <a:pt x="792" y="2"/>
                    <a:pt x="169" y="497"/>
                    <a:pt x="93" y="1205"/>
                  </a:cubicBezTo>
                  <a:cubicBezTo>
                    <a:pt x="1" y="2050"/>
                    <a:pt x="662" y="2782"/>
                    <a:pt x="1490" y="2782"/>
                  </a:cubicBezTo>
                  <a:cubicBezTo>
                    <a:pt x="1536" y="2782"/>
                    <a:pt x="1583" y="2780"/>
                    <a:pt x="1631" y="2775"/>
                  </a:cubicBezTo>
                  <a:cubicBezTo>
                    <a:pt x="2544" y="2685"/>
                    <a:pt x="3112" y="1770"/>
                    <a:pt x="2821" y="908"/>
                  </a:cubicBezTo>
                  <a:cubicBezTo>
                    <a:pt x="2627" y="336"/>
                    <a:pt x="2093" y="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15;p55"/>
            <p:cNvSpPr/>
            <p:nvPr/>
          </p:nvSpPr>
          <p:spPr>
            <a:xfrm>
              <a:off x="1336223" y="2682521"/>
              <a:ext cx="97226" cy="87004"/>
            </a:xfrm>
            <a:custGeom>
              <a:avLst/>
              <a:gdLst/>
              <a:ahLst/>
              <a:cxnLst/>
              <a:rect l="l" t="t" r="r" b="b"/>
              <a:pathLst>
                <a:path w="3110" h="2783" extrusionOk="0">
                  <a:moveTo>
                    <a:pt x="1417" y="376"/>
                  </a:moveTo>
                  <a:cubicBezTo>
                    <a:pt x="1867" y="376"/>
                    <a:pt x="2314" y="609"/>
                    <a:pt x="2445" y="1074"/>
                  </a:cubicBezTo>
                  <a:cubicBezTo>
                    <a:pt x="2632" y="1730"/>
                    <a:pt x="2169" y="2362"/>
                    <a:pt x="1488" y="2370"/>
                  </a:cubicBezTo>
                  <a:cubicBezTo>
                    <a:pt x="1484" y="2370"/>
                    <a:pt x="1480" y="2370"/>
                    <a:pt x="1476" y="2370"/>
                  </a:cubicBezTo>
                  <a:cubicBezTo>
                    <a:pt x="844" y="2370"/>
                    <a:pt x="382" y="1759"/>
                    <a:pt x="509" y="1145"/>
                  </a:cubicBezTo>
                  <a:cubicBezTo>
                    <a:pt x="589" y="752"/>
                    <a:pt x="888" y="497"/>
                    <a:pt x="1242" y="388"/>
                  </a:cubicBezTo>
                  <a:cubicBezTo>
                    <a:pt x="1300" y="380"/>
                    <a:pt x="1359" y="376"/>
                    <a:pt x="1417" y="376"/>
                  </a:cubicBezTo>
                  <a:close/>
                  <a:moveTo>
                    <a:pt x="1543" y="0"/>
                  </a:moveTo>
                  <a:cubicBezTo>
                    <a:pt x="1518" y="0"/>
                    <a:pt x="1494" y="1"/>
                    <a:pt x="1470" y="2"/>
                  </a:cubicBezTo>
                  <a:cubicBezTo>
                    <a:pt x="1468" y="2"/>
                    <a:pt x="1465" y="2"/>
                    <a:pt x="1463" y="2"/>
                  </a:cubicBezTo>
                  <a:cubicBezTo>
                    <a:pt x="793" y="2"/>
                    <a:pt x="168" y="498"/>
                    <a:pt x="92" y="1205"/>
                  </a:cubicBezTo>
                  <a:cubicBezTo>
                    <a:pt x="0" y="2051"/>
                    <a:pt x="660" y="2783"/>
                    <a:pt x="1489" y="2783"/>
                  </a:cubicBezTo>
                  <a:cubicBezTo>
                    <a:pt x="1536" y="2783"/>
                    <a:pt x="1583" y="2780"/>
                    <a:pt x="1630" y="2776"/>
                  </a:cubicBezTo>
                  <a:cubicBezTo>
                    <a:pt x="2541" y="2686"/>
                    <a:pt x="3110" y="1771"/>
                    <a:pt x="2820" y="908"/>
                  </a:cubicBezTo>
                  <a:cubicBezTo>
                    <a:pt x="2627" y="337"/>
                    <a:pt x="2092"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6;p55"/>
            <p:cNvSpPr/>
            <p:nvPr/>
          </p:nvSpPr>
          <p:spPr>
            <a:xfrm>
              <a:off x="1389305" y="2522775"/>
              <a:ext cx="97289" cy="87004"/>
            </a:xfrm>
            <a:custGeom>
              <a:avLst/>
              <a:gdLst/>
              <a:ahLst/>
              <a:cxnLst/>
              <a:rect l="l" t="t" r="r" b="b"/>
              <a:pathLst>
                <a:path w="3112" h="2783" extrusionOk="0">
                  <a:moveTo>
                    <a:pt x="1420" y="378"/>
                  </a:moveTo>
                  <a:cubicBezTo>
                    <a:pt x="1870" y="378"/>
                    <a:pt x="2316" y="611"/>
                    <a:pt x="2447" y="1076"/>
                  </a:cubicBezTo>
                  <a:cubicBezTo>
                    <a:pt x="2634" y="1731"/>
                    <a:pt x="2171" y="2362"/>
                    <a:pt x="1490" y="2371"/>
                  </a:cubicBezTo>
                  <a:cubicBezTo>
                    <a:pt x="1486" y="2371"/>
                    <a:pt x="1482" y="2371"/>
                    <a:pt x="1478" y="2371"/>
                  </a:cubicBezTo>
                  <a:cubicBezTo>
                    <a:pt x="847" y="2371"/>
                    <a:pt x="385" y="1760"/>
                    <a:pt x="510" y="1147"/>
                  </a:cubicBezTo>
                  <a:cubicBezTo>
                    <a:pt x="591" y="752"/>
                    <a:pt x="890" y="498"/>
                    <a:pt x="1244" y="390"/>
                  </a:cubicBezTo>
                  <a:cubicBezTo>
                    <a:pt x="1302" y="382"/>
                    <a:pt x="1361" y="378"/>
                    <a:pt x="1420" y="378"/>
                  </a:cubicBezTo>
                  <a:close/>
                  <a:moveTo>
                    <a:pt x="1544" y="1"/>
                  </a:moveTo>
                  <a:cubicBezTo>
                    <a:pt x="1520" y="1"/>
                    <a:pt x="1495" y="2"/>
                    <a:pt x="1471" y="3"/>
                  </a:cubicBezTo>
                  <a:cubicBezTo>
                    <a:pt x="1468" y="3"/>
                    <a:pt x="1465" y="3"/>
                    <a:pt x="1463" y="3"/>
                  </a:cubicBezTo>
                  <a:cubicBezTo>
                    <a:pt x="792" y="3"/>
                    <a:pt x="169" y="497"/>
                    <a:pt x="92" y="1205"/>
                  </a:cubicBezTo>
                  <a:cubicBezTo>
                    <a:pt x="1" y="2050"/>
                    <a:pt x="662" y="2783"/>
                    <a:pt x="1490" y="2783"/>
                  </a:cubicBezTo>
                  <a:cubicBezTo>
                    <a:pt x="1536" y="2783"/>
                    <a:pt x="1583" y="2780"/>
                    <a:pt x="1630" y="2776"/>
                  </a:cubicBezTo>
                  <a:cubicBezTo>
                    <a:pt x="2543" y="2686"/>
                    <a:pt x="3112" y="1773"/>
                    <a:pt x="2820" y="909"/>
                  </a:cubicBezTo>
                  <a:cubicBezTo>
                    <a:pt x="2627" y="336"/>
                    <a:pt x="2093" y="1"/>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17;p55"/>
            <p:cNvSpPr/>
            <p:nvPr/>
          </p:nvSpPr>
          <p:spPr>
            <a:xfrm>
              <a:off x="1441481" y="2371375"/>
              <a:ext cx="97258" cy="87004"/>
            </a:xfrm>
            <a:custGeom>
              <a:avLst/>
              <a:gdLst/>
              <a:ahLst/>
              <a:cxnLst/>
              <a:rect l="l" t="t" r="r" b="b"/>
              <a:pathLst>
                <a:path w="3111" h="2783" extrusionOk="0">
                  <a:moveTo>
                    <a:pt x="1419" y="378"/>
                  </a:moveTo>
                  <a:cubicBezTo>
                    <a:pt x="1869" y="378"/>
                    <a:pt x="2315" y="610"/>
                    <a:pt x="2447" y="1076"/>
                  </a:cubicBezTo>
                  <a:cubicBezTo>
                    <a:pt x="2634" y="1732"/>
                    <a:pt x="2171" y="2363"/>
                    <a:pt x="1490" y="2370"/>
                  </a:cubicBezTo>
                  <a:cubicBezTo>
                    <a:pt x="1485" y="2370"/>
                    <a:pt x="1481" y="2370"/>
                    <a:pt x="1477" y="2370"/>
                  </a:cubicBezTo>
                  <a:cubicBezTo>
                    <a:pt x="845" y="2370"/>
                    <a:pt x="384" y="1760"/>
                    <a:pt x="510" y="1146"/>
                  </a:cubicBezTo>
                  <a:cubicBezTo>
                    <a:pt x="590" y="753"/>
                    <a:pt x="890" y="499"/>
                    <a:pt x="1244" y="389"/>
                  </a:cubicBezTo>
                  <a:cubicBezTo>
                    <a:pt x="1302" y="382"/>
                    <a:pt x="1361" y="378"/>
                    <a:pt x="1419" y="378"/>
                  </a:cubicBezTo>
                  <a:close/>
                  <a:moveTo>
                    <a:pt x="1541" y="0"/>
                  </a:moveTo>
                  <a:cubicBezTo>
                    <a:pt x="1517" y="0"/>
                    <a:pt x="1494" y="1"/>
                    <a:pt x="1470" y="2"/>
                  </a:cubicBezTo>
                  <a:cubicBezTo>
                    <a:pt x="1468" y="2"/>
                    <a:pt x="1466" y="2"/>
                    <a:pt x="1464" y="2"/>
                  </a:cubicBezTo>
                  <a:cubicBezTo>
                    <a:pt x="793" y="2"/>
                    <a:pt x="168" y="497"/>
                    <a:pt x="91" y="1205"/>
                  </a:cubicBezTo>
                  <a:cubicBezTo>
                    <a:pt x="1" y="2051"/>
                    <a:pt x="660" y="2783"/>
                    <a:pt x="1490" y="2783"/>
                  </a:cubicBezTo>
                  <a:cubicBezTo>
                    <a:pt x="1536" y="2783"/>
                    <a:pt x="1583" y="2781"/>
                    <a:pt x="1630" y="2776"/>
                  </a:cubicBezTo>
                  <a:cubicBezTo>
                    <a:pt x="2542" y="2686"/>
                    <a:pt x="3111" y="1771"/>
                    <a:pt x="2819" y="909"/>
                  </a:cubicBezTo>
                  <a:cubicBezTo>
                    <a:pt x="2627" y="336"/>
                    <a:pt x="2090" y="0"/>
                    <a:pt x="1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18;p55"/>
            <p:cNvSpPr/>
            <p:nvPr/>
          </p:nvSpPr>
          <p:spPr>
            <a:xfrm>
              <a:off x="1453454" y="2383161"/>
              <a:ext cx="70403" cy="62306"/>
            </a:xfrm>
            <a:custGeom>
              <a:avLst/>
              <a:gdLst/>
              <a:ahLst/>
              <a:cxnLst/>
              <a:rect l="l" t="t" r="r" b="b"/>
              <a:pathLst>
                <a:path w="2252" h="1993" extrusionOk="0">
                  <a:moveTo>
                    <a:pt x="1036" y="1"/>
                  </a:moveTo>
                  <a:cubicBezTo>
                    <a:pt x="978" y="1"/>
                    <a:pt x="920" y="5"/>
                    <a:pt x="862" y="12"/>
                  </a:cubicBezTo>
                  <a:cubicBezTo>
                    <a:pt x="508" y="121"/>
                    <a:pt x="208" y="376"/>
                    <a:pt x="128" y="769"/>
                  </a:cubicBezTo>
                  <a:cubicBezTo>
                    <a:pt x="1" y="1383"/>
                    <a:pt x="462" y="1993"/>
                    <a:pt x="1094" y="1993"/>
                  </a:cubicBezTo>
                  <a:cubicBezTo>
                    <a:pt x="1098" y="1993"/>
                    <a:pt x="1102" y="1993"/>
                    <a:pt x="1107" y="1993"/>
                  </a:cubicBezTo>
                  <a:cubicBezTo>
                    <a:pt x="1788" y="1986"/>
                    <a:pt x="2251" y="1353"/>
                    <a:pt x="2065" y="699"/>
                  </a:cubicBezTo>
                  <a:cubicBezTo>
                    <a:pt x="1932" y="233"/>
                    <a:pt x="1486" y="1"/>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19;p55"/>
            <p:cNvSpPr/>
            <p:nvPr/>
          </p:nvSpPr>
          <p:spPr>
            <a:xfrm>
              <a:off x="1401310" y="2534560"/>
              <a:ext cx="70341" cy="62337"/>
            </a:xfrm>
            <a:custGeom>
              <a:avLst/>
              <a:gdLst/>
              <a:ahLst/>
              <a:cxnLst/>
              <a:rect l="l" t="t" r="r" b="b"/>
              <a:pathLst>
                <a:path w="2250" h="1994" extrusionOk="0">
                  <a:moveTo>
                    <a:pt x="1037" y="0"/>
                  </a:moveTo>
                  <a:cubicBezTo>
                    <a:pt x="978" y="0"/>
                    <a:pt x="919" y="4"/>
                    <a:pt x="861" y="12"/>
                  </a:cubicBezTo>
                  <a:cubicBezTo>
                    <a:pt x="507" y="120"/>
                    <a:pt x="208" y="375"/>
                    <a:pt x="127" y="768"/>
                  </a:cubicBezTo>
                  <a:cubicBezTo>
                    <a:pt x="1" y="1384"/>
                    <a:pt x="463" y="1994"/>
                    <a:pt x="1094" y="1994"/>
                  </a:cubicBezTo>
                  <a:cubicBezTo>
                    <a:pt x="1098" y="1994"/>
                    <a:pt x="1102" y="1994"/>
                    <a:pt x="1106" y="1994"/>
                  </a:cubicBezTo>
                  <a:cubicBezTo>
                    <a:pt x="1787" y="1985"/>
                    <a:pt x="2250" y="1353"/>
                    <a:pt x="2064" y="698"/>
                  </a:cubicBezTo>
                  <a:cubicBezTo>
                    <a:pt x="1933" y="233"/>
                    <a:pt x="1487"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20;p55"/>
            <p:cNvSpPr/>
            <p:nvPr/>
          </p:nvSpPr>
          <p:spPr>
            <a:xfrm>
              <a:off x="1640960" y="2422707"/>
              <a:ext cx="70309" cy="62306"/>
            </a:xfrm>
            <a:custGeom>
              <a:avLst/>
              <a:gdLst/>
              <a:ahLst/>
              <a:cxnLst/>
              <a:rect l="l" t="t" r="r" b="b"/>
              <a:pathLst>
                <a:path w="2249" h="1993" extrusionOk="0">
                  <a:moveTo>
                    <a:pt x="1035" y="1"/>
                  </a:moveTo>
                  <a:cubicBezTo>
                    <a:pt x="976" y="1"/>
                    <a:pt x="917" y="5"/>
                    <a:pt x="859" y="13"/>
                  </a:cubicBezTo>
                  <a:cubicBezTo>
                    <a:pt x="505" y="121"/>
                    <a:pt x="206" y="376"/>
                    <a:pt x="125" y="768"/>
                  </a:cubicBezTo>
                  <a:cubicBezTo>
                    <a:pt x="0" y="1383"/>
                    <a:pt x="462" y="1993"/>
                    <a:pt x="1093" y="1993"/>
                  </a:cubicBezTo>
                  <a:cubicBezTo>
                    <a:pt x="1096" y="1993"/>
                    <a:pt x="1100" y="1993"/>
                    <a:pt x="1104" y="1993"/>
                  </a:cubicBezTo>
                  <a:cubicBezTo>
                    <a:pt x="1785" y="1986"/>
                    <a:pt x="2248" y="1355"/>
                    <a:pt x="2062" y="699"/>
                  </a:cubicBezTo>
                  <a:cubicBezTo>
                    <a:pt x="1930" y="234"/>
                    <a:pt x="1485" y="1"/>
                    <a:pt x="1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21;p55"/>
            <p:cNvSpPr/>
            <p:nvPr/>
          </p:nvSpPr>
          <p:spPr>
            <a:xfrm>
              <a:off x="1535640" y="2733852"/>
              <a:ext cx="70372" cy="62275"/>
            </a:xfrm>
            <a:custGeom>
              <a:avLst/>
              <a:gdLst/>
              <a:ahLst/>
              <a:cxnLst/>
              <a:rect l="l" t="t" r="r" b="b"/>
              <a:pathLst>
                <a:path w="2251" h="1992" extrusionOk="0">
                  <a:moveTo>
                    <a:pt x="1038" y="0"/>
                  </a:moveTo>
                  <a:cubicBezTo>
                    <a:pt x="979" y="0"/>
                    <a:pt x="920" y="4"/>
                    <a:pt x="861" y="12"/>
                  </a:cubicBezTo>
                  <a:cubicBezTo>
                    <a:pt x="506" y="120"/>
                    <a:pt x="207" y="375"/>
                    <a:pt x="127" y="768"/>
                  </a:cubicBezTo>
                  <a:cubicBezTo>
                    <a:pt x="1" y="1383"/>
                    <a:pt x="463" y="1992"/>
                    <a:pt x="1095" y="1992"/>
                  </a:cubicBezTo>
                  <a:cubicBezTo>
                    <a:pt x="1099" y="1992"/>
                    <a:pt x="1103" y="1992"/>
                    <a:pt x="1107" y="1992"/>
                  </a:cubicBezTo>
                  <a:cubicBezTo>
                    <a:pt x="1787" y="1983"/>
                    <a:pt x="2250" y="1352"/>
                    <a:pt x="2065" y="696"/>
                  </a:cubicBezTo>
                  <a:cubicBezTo>
                    <a:pt x="1931" y="233"/>
                    <a:pt x="1487"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22;p55"/>
            <p:cNvSpPr/>
            <p:nvPr/>
          </p:nvSpPr>
          <p:spPr>
            <a:xfrm>
              <a:off x="1275545" y="2262585"/>
              <a:ext cx="521802" cy="708783"/>
            </a:xfrm>
            <a:custGeom>
              <a:avLst/>
              <a:gdLst/>
              <a:ahLst/>
              <a:cxnLst/>
              <a:rect l="l" t="t" r="r" b="b"/>
              <a:pathLst>
                <a:path w="16691" h="22672" extrusionOk="0">
                  <a:moveTo>
                    <a:pt x="6852" y="3481"/>
                  </a:moveTo>
                  <a:cubicBezTo>
                    <a:pt x="7402" y="3481"/>
                    <a:pt x="7936" y="3817"/>
                    <a:pt x="8129" y="4389"/>
                  </a:cubicBezTo>
                  <a:cubicBezTo>
                    <a:pt x="8421" y="5251"/>
                    <a:pt x="7851" y="6166"/>
                    <a:pt x="6940" y="6256"/>
                  </a:cubicBezTo>
                  <a:cubicBezTo>
                    <a:pt x="6893" y="6261"/>
                    <a:pt x="6846" y="6263"/>
                    <a:pt x="6800" y="6263"/>
                  </a:cubicBezTo>
                  <a:cubicBezTo>
                    <a:pt x="5971" y="6263"/>
                    <a:pt x="5310" y="5531"/>
                    <a:pt x="5401" y="4686"/>
                  </a:cubicBezTo>
                  <a:cubicBezTo>
                    <a:pt x="5477" y="3979"/>
                    <a:pt x="6101" y="3483"/>
                    <a:pt x="6771" y="3483"/>
                  </a:cubicBezTo>
                  <a:cubicBezTo>
                    <a:pt x="6773" y="3483"/>
                    <a:pt x="6776" y="3483"/>
                    <a:pt x="6779" y="3483"/>
                  </a:cubicBezTo>
                  <a:cubicBezTo>
                    <a:pt x="6803" y="3482"/>
                    <a:pt x="6828" y="3481"/>
                    <a:pt x="6852" y="3481"/>
                  </a:cubicBezTo>
                  <a:close/>
                  <a:moveTo>
                    <a:pt x="12848" y="4746"/>
                  </a:moveTo>
                  <a:cubicBezTo>
                    <a:pt x="13397" y="4746"/>
                    <a:pt x="13932" y="5082"/>
                    <a:pt x="14125" y="5654"/>
                  </a:cubicBezTo>
                  <a:cubicBezTo>
                    <a:pt x="14415" y="6516"/>
                    <a:pt x="13847" y="7431"/>
                    <a:pt x="12936" y="7521"/>
                  </a:cubicBezTo>
                  <a:cubicBezTo>
                    <a:pt x="12888" y="7526"/>
                    <a:pt x="12841" y="7528"/>
                    <a:pt x="12795" y="7528"/>
                  </a:cubicBezTo>
                  <a:cubicBezTo>
                    <a:pt x="11965" y="7528"/>
                    <a:pt x="11306" y="6796"/>
                    <a:pt x="11397" y="5951"/>
                  </a:cubicBezTo>
                  <a:cubicBezTo>
                    <a:pt x="11473" y="5244"/>
                    <a:pt x="12097" y="4748"/>
                    <a:pt x="12767" y="4748"/>
                  </a:cubicBezTo>
                  <a:cubicBezTo>
                    <a:pt x="12770" y="4748"/>
                    <a:pt x="12772" y="4748"/>
                    <a:pt x="12775" y="4748"/>
                  </a:cubicBezTo>
                  <a:cubicBezTo>
                    <a:pt x="12800" y="4747"/>
                    <a:pt x="12824" y="4746"/>
                    <a:pt x="12848" y="4746"/>
                  </a:cubicBezTo>
                  <a:close/>
                  <a:moveTo>
                    <a:pt x="5184" y="8324"/>
                  </a:moveTo>
                  <a:cubicBezTo>
                    <a:pt x="5733" y="8324"/>
                    <a:pt x="6267" y="8659"/>
                    <a:pt x="6460" y="9232"/>
                  </a:cubicBezTo>
                  <a:cubicBezTo>
                    <a:pt x="6752" y="10095"/>
                    <a:pt x="6183" y="11009"/>
                    <a:pt x="5272" y="11100"/>
                  </a:cubicBezTo>
                  <a:cubicBezTo>
                    <a:pt x="5225" y="11104"/>
                    <a:pt x="5178" y="11107"/>
                    <a:pt x="5132" y="11107"/>
                  </a:cubicBezTo>
                  <a:cubicBezTo>
                    <a:pt x="4302" y="11107"/>
                    <a:pt x="3641" y="10374"/>
                    <a:pt x="3732" y="9528"/>
                  </a:cubicBezTo>
                  <a:cubicBezTo>
                    <a:pt x="3809" y="8822"/>
                    <a:pt x="4433" y="8326"/>
                    <a:pt x="5103" y="8326"/>
                  </a:cubicBezTo>
                  <a:cubicBezTo>
                    <a:pt x="5105" y="8326"/>
                    <a:pt x="5108" y="8326"/>
                    <a:pt x="5111" y="8326"/>
                  </a:cubicBezTo>
                  <a:cubicBezTo>
                    <a:pt x="5135" y="8325"/>
                    <a:pt x="5160" y="8324"/>
                    <a:pt x="5184" y="8324"/>
                  </a:cubicBezTo>
                  <a:close/>
                  <a:moveTo>
                    <a:pt x="11180" y="9589"/>
                  </a:moveTo>
                  <a:cubicBezTo>
                    <a:pt x="11729" y="9589"/>
                    <a:pt x="12263" y="9924"/>
                    <a:pt x="12457" y="10497"/>
                  </a:cubicBezTo>
                  <a:cubicBezTo>
                    <a:pt x="12747" y="11360"/>
                    <a:pt x="12178" y="12274"/>
                    <a:pt x="11267" y="12365"/>
                  </a:cubicBezTo>
                  <a:cubicBezTo>
                    <a:pt x="11219" y="12369"/>
                    <a:pt x="11172" y="12372"/>
                    <a:pt x="11126" y="12372"/>
                  </a:cubicBezTo>
                  <a:cubicBezTo>
                    <a:pt x="10296" y="12372"/>
                    <a:pt x="9637" y="11639"/>
                    <a:pt x="9729" y="10793"/>
                  </a:cubicBezTo>
                  <a:cubicBezTo>
                    <a:pt x="9804" y="10087"/>
                    <a:pt x="10428" y="9591"/>
                    <a:pt x="11099" y="9591"/>
                  </a:cubicBezTo>
                  <a:cubicBezTo>
                    <a:pt x="11102" y="9591"/>
                    <a:pt x="11104" y="9591"/>
                    <a:pt x="11107" y="9591"/>
                  </a:cubicBezTo>
                  <a:cubicBezTo>
                    <a:pt x="11132" y="9590"/>
                    <a:pt x="11156" y="9589"/>
                    <a:pt x="11180" y="9589"/>
                  </a:cubicBezTo>
                  <a:close/>
                  <a:moveTo>
                    <a:pt x="3484" y="13433"/>
                  </a:moveTo>
                  <a:cubicBezTo>
                    <a:pt x="4033" y="13433"/>
                    <a:pt x="4568" y="13770"/>
                    <a:pt x="4761" y="14341"/>
                  </a:cubicBezTo>
                  <a:cubicBezTo>
                    <a:pt x="5051" y="15204"/>
                    <a:pt x="4482" y="16119"/>
                    <a:pt x="3571" y="16209"/>
                  </a:cubicBezTo>
                  <a:cubicBezTo>
                    <a:pt x="3524" y="16213"/>
                    <a:pt x="3477" y="16216"/>
                    <a:pt x="3430" y="16216"/>
                  </a:cubicBezTo>
                  <a:cubicBezTo>
                    <a:pt x="2601" y="16216"/>
                    <a:pt x="1941" y="15484"/>
                    <a:pt x="2033" y="14638"/>
                  </a:cubicBezTo>
                  <a:cubicBezTo>
                    <a:pt x="2109" y="13931"/>
                    <a:pt x="2734" y="13435"/>
                    <a:pt x="3404" y="13435"/>
                  </a:cubicBezTo>
                  <a:cubicBezTo>
                    <a:pt x="3406" y="13435"/>
                    <a:pt x="3409" y="13435"/>
                    <a:pt x="3411" y="13435"/>
                  </a:cubicBezTo>
                  <a:cubicBezTo>
                    <a:pt x="3435" y="13434"/>
                    <a:pt x="3459" y="13433"/>
                    <a:pt x="3484" y="13433"/>
                  </a:cubicBezTo>
                  <a:close/>
                  <a:moveTo>
                    <a:pt x="9481" y="14698"/>
                  </a:moveTo>
                  <a:cubicBezTo>
                    <a:pt x="10031" y="14698"/>
                    <a:pt x="10565" y="15035"/>
                    <a:pt x="10758" y="15606"/>
                  </a:cubicBezTo>
                  <a:cubicBezTo>
                    <a:pt x="11047" y="16469"/>
                    <a:pt x="10478" y="17384"/>
                    <a:pt x="9568" y="17474"/>
                  </a:cubicBezTo>
                  <a:cubicBezTo>
                    <a:pt x="9521" y="17479"/>
                    <a:pt x="9474" y="17481"/>
                    <a:pt x="9428" y="17481"/>
                  </a:cubicBezTo>
                  <a:cubicBezTo>
                    <a:pt x="8598" y="17481"/>
                    <a:pt x="7939" y="16749"/>
                    <a:pt x="8031" y="15903"/>
                  </a:cubicBezTo>
                  <a:cubicBezTo>
                    <a:pt x="8106" y="15196"/>
                    <a:pt x="8731" y="14700"/>
                    <a:pt x="9402" y="14700"/>
                  </a:cubicBezTo>
                  <a:cubicBezTo>
                    <a:pt x="9404" y="14700"/>
                    <a:pt x="9406" y="14700"/>
                    <a:pt x="9408" y="14700"/>
                  </a:cubicBezTo>
                  <a:cubicBezTo>
                    <a:pt x="9432" y="14699"/>
                    <a:pt x="9457" y="14698"/>
                    <a:pt x="9481" y="14698"/>
                  </a:cubicBezTo>
                  <a:close/>
                  <a:moveTo>
                    <a:pt x="11146" y="1300"/>
                  </a:moveTo>
                  <a:cubicBezTo>
                    <a:pt x="11190" y="1300"/>
                    <a:pt x="11233" y="1335"/>
                    <a:pt x="11215" y="1388"/>
                  </a:cubicBezTo>
                  <a:cubicBezTo>
                    <a:pt x="10124" y="4572"/>
                    <a:pt x="9049" y="7760"/>
                    <a:pt x="8015" y="10964"/>
                  </a:cubicBezTo>
                  <a:cubicBezTo>
                    <a:pt x="7496" y="12565"/>
                    <a:pt x="6990" y="14168"/>
                    <a:pt x="6493" y="15777"/>
                  </a:cubicBezTo>
                  <a:cubicBezTo>
                    <a:pt x="5997" y="17381"/>
                    <a:pt x="5568" y="19019"/>
                    <a:pt x="5011" y="20604"/>
                  </a:cubicBezTo>
                  <a:cubicBezTo>
                    <a:pt x="4997" y="20643"/>
                    <a:pt x="4966" y="20660"/>
                    <a:pt x="4935" y="20660"/>
                  </a:cubicBezTo>
                  <a:cubicBezTo>
                    <a:pt x="4888" y="20660"/>
                    <a:pt x="4842" y="20622"/>
                    <a:pt x="4857" y="20561"/>
                  </a:cubicBezTo>
                  <a:cubicBezTo>
                    <a:pt x="5247" y="18931"/>
                    <a:pt x="5794" y="17323"/>
                    <a:pt x="6289" y="15720"/>
                  </a:cubicBezTo>
                  <a:cubicBezTo>
                    <a:pt x="6784" y="14112"/>
                    <a:pt x="7292" y="12507"/>
                    <a:pt x="7810" y="10907"/>
                  </a:cubicBezTo>
                  <a:cubicBezTo>
                    <a:pt x="8845" y="7703"/>
                    <a:pt x="9929" y="4515"/>
                    <a:pt x="11076" y="1350"/>
                  </a:cubicBezTo>
                  <a:cubicBezTo>
                    <a:pt x="11088" y="1315"/>
                    <a:pt x="11118" y="1300"/>
                    <a:pt x="11146" y="1300"/>
                  </a:cubicBezTo>
                  <a:close/>
                  <a:moveTo>
                    <a:pt x="11045" y="20544"/>
                  </a:moveTo>
                  <a:cubicBezTo>
                    <a:pt x="11080" y="20544"/>
                    <a:pt x="11116" y="20560"/>
                    <a:pt x="11140" y="20601"/>
                  </a:cubicBezTo>
                  <a:cubicBezTo>
                    <a:pt x="11207" y="20715"/>
                    <a:pt x="11277" y="20827"/>
                    <a:pt x="11328" y="20950"/>
                  </a:cubicBezTo>
                  <a:cubicBezTo>
                    <a:pt x="11348" y="21003"/>
                    <a:pt x="11308" y="21064"/>
                    <a:pt x="11263" y="21082"/>
                  </a:cubicBezTo>
                  <a:cubicBezTo>
                    <a:pt x="11249" y="21088"/>
                    <a:pt x="11235" y="21091"/>
                    <a:pt x="11221" y="21091"/>
                  </a:cubicBezTo>
                  <a:cubicBezTo>
                    <a:pt x="11183" y="21091"/>
                    <a:pt x="11150" y="21069"/>
                    <a:pt x="11125" y="21036"/>
                  </a:cubicBezTo>
                  <a:cubicBezTo>
                    <a:pt x="11051" y="20939"/>
                    <a:pt x="10996" y="20826"/>
                    <a:pt x="10937" y="20718"/>
                  </a:cubicBezTo>
                  <a:cubicBezTo>
                    <a:pt x="10886" y="20627"/>
                    <a:pt x="10965" y="20544"/>
                    <a:pt x="11045" y="20544"/>
                  </a:cubicBezTo>
                  <a:close/>
                  <a:moveTo>
                    <a:pt x="10221" y="20682"/>
                  </a:moveTo>
                  <a:cubicBezTo>
                    <a:pt x="10257" y="20682"/>
                    <a:pt x="10290" y="20700"/>
                    <a:pt x="10309" y="20742"/>
                  </a:cubicBezTo>
                  <a:cubicBezTo>
                    <a:pt x="10444" y="21054"/>
                    <a:pt x="10573" y="21398"/>
                    <a:pt x="10644" y="21731"/>
                  </a:cubicBezTo>
                  <a:cubicBezTo>
                    <a:pt x="10661" y="21813"/>
                    <a:pt x="10587" y="21882"/>
                    <a:pt x="10518" y="21882"/>
                  </a:cubicBezTo>
                  <a:cubicBezTo>
                    <a:pt x="10482" y="21882"/>
                    <a:pt x="10448" y="21864"/>
                    <a:pt x="10427" y="21821"/>
                  </a:cubicBezTo>
                  <a:cubicBezTo>
                    <a:pt x="10283" y="21514"/>
                    <a:pt x="10173" y="21161"/>
                    <a:pt x="10095" y="20832"/>
                  </a:cubicBezTo>
                  <a:cubicBezTo>
                    <a:pt x="10077" y="20750"/>
                    <a:pt x="10152" y="20682"/>
                    <a:pt x="10221" y="20682"/>
                  </a:cubicBezTo>
                  <a:close/>
                  <a:moveTo>
                    <a:pt x="9676" y="21231"/>
                  </a:moveTo>
                  <a:cubicBezTo>
                    <a:pt x="9722" y="21231"/>
                    <a:pt x="9767" y="21257"/>
                    <a:pt x="9783" y="21316"/>
                  </a:cubicBezTo>
                  <a:cubicBezTo>
                    <a:pt x="9835" y="21509"/>
                    <a:pt x="9887" y="21700"/>
                    <a:pt x="9913" y="21898"/>
                  </a:cubicBezTo>
                  <a:cubicBezTo>
                    <a:pt x="9923" y="21968"/>
                    <a:pt x="9872" y="22002"/>
                    <a:pt x="9816" y="22002"/>
                  </a:cubicBezTo>
                  <a:cubicBezTo>
                    <a:pt x="9767" y="22002"/>
                    <a:pt x="9715" y="21976"/>
                    <a:pt x="9697" y="21926"/>
                  </a:cubicBezTo>
                  <a:cubicBezTo>
                    <a:pt x="9632" y="21748"/>
                    <a:pt x="9594" y="21564"/>
                    <a:pt x="9554" y="21378"/>
                  </a:cubicBezTo>
                  <a:cubicBezTo>
                    <a:pt x="9534" y="21289"/>
                    <a:pt x="9607" y="21231"/>
                    <a:pt x="9676" y="21231"/>
                  </a:cubicBezTo>
                  <a:close/>
                  <a:moveTo>
                    <a:pt x="9070" y="21545"/>
                  </a:moveTo>
                  <a:cubicBezTo>
                    <a:pt x="9143" y="21546"/>
                    <a:pt x="9186" y="21602"/>
                    <a:pt x="9195" y="21670"/>
                  </a:cubicBezTo>
                  <a:cubicBezTo>
                    <a:pt x="9210" y="21791"/>
                    <a:pt x="9231" y="21914"/>
                    <a:pt x="9229" y="22035"/>
                  </a:cubicBezTo>
                  <a:cubicBezTo>
                    <a:pt x="9227" y="22106"/>
                    <a:pt x="9169" y="22146"/>
                    <a:pt x="9112" y="22146"/>
                  </a:cubicBezTo>
                  <a:cubicBezTo>
                    <a:pt x="9067" y="22146"/>
                    <a:pt x="9021" y="22121"/>
                    <a:pt x="9006" y="22066"/>
                  </a:cubicBezTo>
                  <a:cubicBezTo>
                    <a:pt x="8971" y="21936"/>
                    <a:pt x="8960" y="21801"/>
                    <a:pt x="8945" y="21670"/>
                  </a:cubicBezTo>
                  <a:cubicBezTo>
                    <a:pt x="8937" y="21603"/>
                    <a:pt x="9008" y="21545"/>
                    <a:pt x="9070" y="21545"/>
                  </a:cubicBezTo>
                  <a:close/>
                  <a:moveTo>
                    <a:pt x="7276" y="0"/>
                  </a:moveTo>
                  <a:cubicBezTo>
                    <a:pt x="6113" y="0"/>
                    <a:pt x="5042" y="771"/>
                    <a:pt x="4716" y="1945"/>
                  </a:cubicBezTo>
                  <a:lnTo>
                    <a:pt x="393" y="17509"/>
                  </a:lnTo>
                  <a:cubicBezTo>
                    <a:pt x="1" y="18920"/>
                    <a:pt x="831" y="20385"/>
                    <a:pt x="2239" y="20779"/>
                  </a:cubicBezTo>
                  <a:lnTo>
                    <a:pt x="8704" y="22575"/>
                  </a:lnTo>
                  <a:cubicBezTo>
                    <a:pt x="8941" y="22640"/>
                    <a:pt x="9179" y="22672"/>
                    <a:pt x="9414" y="22672"/>
                  </a:cubicBezTo>
                  <a:cubicBezTo>
                    <a:pt x="10577" y="22672"/>
                    <a:pt x="11648" y="21901"/>
                    <a:pt x="11974" y="20728"/>
                  </a:cubicBezTo>
                  <a:lnTo>
                    <a:pt x="16299" y="5165"/>
                  </a:lnTo>
                  <a:cubicBezTo>
                    <a:pt x="16690" y="3754"/>
                    <a:pt x="15861" y="2287"/>
                    <a:pt x="14452" y="1895"/>
                  </a:cubicBezTo>
                  <a:lnTo>
                    <a:pt x="7986" y="97"/>
                  </a:lnTo>
                  <a:cubicBezTo>
                    <a:pt x="7749" y="31"/>
                    <a:pt x="7511" y="0"/>
                    <a:pt x="7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23;p55"/>
            <p:cNvSpPr/>
            <p:nvPr/>
          </p:nvSpPr>
          <p:spPr>
            <a:xfrm>
              <a:off x="1275607" y="2648665"/>
              <a:ext cx="447054" cy="322660"/>
            </a:xfrm>
            <a:custGeom>
              <a:avLst/>
              <a:gdLst/>
              <a:ahLst/>
              <a:cxnLst/>
              <a:rect l="l" t="t" r="r" b="b"/>
              <a:pathLst>
                <a:path w="14300" h="10321" extrusionOk="0">
                  <a:moveTo>
                    <a:pt x="11043" y="8194"/>
                  </a:moveTo>
                  <a:cubicBezTo>
                    <a:pt x="11078" y="8194"/>
                    <a:pt x="11114" y="8210"/>
                    <a:pt x="11138" y="8251"/>
                  </a:cubicBezTo>
                  <a:cubicBezTo>
                    <a:pt x="11205" y="8365"/>
                    <a:pt x="11275" y="8477"/>
                    <a:pt x="11326" y="8600"/>
                  </a:cubicBezTo>
                  <a:cubicBezTo>
                    <a:pt x="11346" y="8653"/>
                    <a:pt x="11306" y="8714"/>
                    <a:pt x="11261" y="8732"/>
                  </a:cubicBezTo>
                  <a:cubicBezTo>
                    <a:pt x="11247" y="8738"/>
                    <a:pt x="11233" y="8741"/>
                    <a:pt x="11219" y="8741"/>
                  </a:cubicBezTo>
                  <a:cubicBezTo>
                    <a:pt x="11181" y="8741"/>
                    <a:pt x="11148" y="8719"/>
                    <a:pt x="11123" y="8686"/>
                  </a:cubicBezTo>
                  <a:cubicBezTo>
                    <a:pt x="11049" y="8589"/>
                    <a:pt x="10994" y="8476"/>
                    <a:pt x="10935" y="8368"/>
                  </a:cubicBezTo>
                  <a:cubicBezTo>
                    <a:pt x="10884" y="8277"/>
                    <a:pt x="10963" y="8194"/>
                    <a:pt x="11043" y="8194"/>
                  </a:cubicBezTo>
                  <a:close/>
                  <a:moveTo>
                    <a:pt x="10219" y="8332"/>
                  </a:moveTo>
                  <a:cubicBezTo>
                    <a:pt x="10255" y="8332"/>
                    <a:pt x="10288" y="8350"/>
                    <a:pt x="10307" y="8392"/>
                  </a:cubicBezTo>
                  <a:cubicBezTo>
                    <a:pt x="10442" y="8704"/>
                    <a:pt x="10571" y="9048"/>
                    <a:pt x="10642" y="9381"/>
                  </a:cubicBezTo>
                  <a:cubicBezTo>
                    <a:pt x="10659" y="9463"/>
                    <a:pt x="10585" y="9532"/>
                    <a:pt x="10516" y="9532"/>
                  </a:cubicBezTo>
                  <a:cubicBezTo>
                    <a:pt x="10480" y="9532"/>
                    <a:pt x="10446" y="9514"/>
                    <a:pt x="10425" y="9471"/>
                  </a:cubicBezTo>
                  <a:cubicBezTo>
                    <a:pt x="10281" y="9164"/>
                    <a:pt x="10171" y="8811"/>
                    <a:pt x="10093" y="8482"/>
                  </a:cubicBezTo>
                  <a:cubicBezTo>
                    <a:pt x="10075" y="8400"/>
                    <a:pt x="10150" y="8332"/>
                    <a:pt x="10219" y="8332"/>
                  </a:cubicBezTo>
                  <a:close/>
                  <a:moveTo>
                    <a:pt x="9674" y="8881"/>
                  </a:moveTo>
                  <a:cubicBezTo>
                    <a:pt x="9720" y="8881"/>
                    <a:pt x="9765" y="8907"/>
                    <a:pt x="9781" y="8966"/>
                  </a:cubicBezTo>
                  <a:cubicBezTo>
                    <a:pt x="9833" y="9159"/>
                    <a:pt x="9885" y="9350"/>
                    <a:pt x="9911" y="9548"/>
                  </a:cubicBezTo>
                  <a:cubicBezTo>
                    <a:pt x="9921" y="9618"/>
                    <a:pt x="9870" y="9652"/>
                    <a:pt x="9814" y="9652"/>
                  </a:cubicBezTo>
                  <a:cubicBezTo>
                    <a:pt x="9765" y="9652"/>
                    <a:pt x="9713" y="9626"/>
                    <a:pt x="9695" y="9576"/>
                  </a:cubicBezTo>
                  <a:cubicBezTo>
                    <a:pt x="9630" y="9398"/>
                    <a:pt x="9592" y="9214"/>
                    <a:pt x="9552" y="9028"/>
                  </a:cubicBezTo>
                  <a:cubicBezTo>
                    <a:pt x="9532" y="8939"/>
                    <a:pt x="9605" y="8881"/>
                    <a:pt x="9674" y="8881"/>
                  </a:cubicBezTo>
                  <a:close/>
                  <a:moveTo>
                    <a:pt x="9068" y="9195"/>
                  </a:moveTo>
                  <a:cubicBezTo>
                    <a:pt x="9141" y="9196"/>
                    <a:pt x="9184" y="9252"/>
                    <a:pt x="9193" y="9320"/>
                  </a:cubicBezTo>
                  <a:cubicBezTo>
                    <a:pt x="9208" y="9441"/>
                    <a:pt x="9229" y="9564"/>
                    <a:pt x="9227" y="9685"/>
                  </a:cubicBezTo>
                  <a:cubicBezTo>
                    <a:pt x="9225" y="9756"/>
                    <a:pt x="9167" y="9796"/>
                    <a:pt x="9110" y="9796"/>
                  </a:cubicBezTo>
                  <a:cubicBezTo>
                    <a:pt x="9065" y="9796"/>
                    <a:pt x="9019" y="9771"/>
                    <a:pt x="9004" y="9716"/>
                  </a:cubicBezTo>
                  <a:cubicBezTo>
                    <a:pt x="8969" y="9586"/>
                    <a:pt x="8958" y="9451"/>
                    <a:pt x="8943" y="9320"/>
                  </a:cubicBezTo>
                  <a:cubicBezTo>
                    <a:pt x="8935" y="9253"/>
                    <a:pt x="9006" y="9195"/>
                    <a:pt x="9068" y="9195"/>
                  </a:cubicBezTo>
                  <a:close/>
                  <a:moveTo>
                    <a:pt x="14300" y="0"/>
                  </a:moveTo>
                  <a:lnTo>
                    <a:pt x="14300" y="0"/>
                  </a:lnTo>
                  <a:cubicBezTo>
                    <a:pt x="13982" y="783"/>
                    <a:pt x="13670" y="1568"/>
                    <a:pt x="13372" y="2358"/>
                  </a:cubicBezTo>
                  <a:cubicBezTo>
                    <a:pt x="12590" y="4430"/>
                    <a:pt x="11577" y="6715"/>
                    <a:pt x="9577" y="7886"/>
                  </a:cubicBezTo>
                  <a:cubicBezTo>
                    <a:pt x="8734" y="8378"/>
                    <a:pt x="7789" y="8633"/>
                    <a:pt x="6815" y="8633"/>
                  </a:cubicBezTo>
                  <a:cubicBezTo>
                    <a:pt x="6773" y="8633"/>
                    <a:pt x="6731" y="8633"/>
                    <a:pt x="6688" y="8632"/>
                  </a:cubicBezTo>
                  <a:cubicBezTo>
                    <a:pt x="5655" y="8608"/>
                    <a:pt x="4509" y="8445"/>
                    <a:pt x="3552" y="8035"/>
                  </a:cubicBezTo>
                  <a:cubicBezTo>
                    <a:pt x="2578" y="7619"/>
                    <a:pt x="1693" y="6928"/>
                    <a:pt x="1107" y="6038"/>
                  </a:cubicBezTo>
                  <a:cubicBezTo>
                    <a:pt x="805" y="5580"/>
                    <a:pt x="632" y="5124"/>
                    <a:pt x="533" y="4651"/>
                  </a:cubicBezTo>
                  <a:lnTo>
                    <a:pt x="392" y="5158"/>
                  </a:lnTo>
                  <a:cubicBezTo>
                    <a:pt x="1" y="6568"/>
                    <a:pt x="830" y="8034"/>
                    <a:pt x="2239" y="8428"/>
                  </a:cubicBezTo>
                  <a:lnTo>
                    <a:pt x="8703" y="10224"/>
                  </a:lnTo>
                  <a:cubicBezTo>
                    <a:pt x="8940" y="10289"/>
                    <a:pt x="9178" y="10321"/>
                    <a:pt x="9412" y="10321"/>
                  </a:cubicBezTo>
                  <a:cubicBezTo>
                    <a:pt x="10576" y="10321"/>
                    <a:pt x="11647" y="9549"/>
                    <a:pt x="11973" y="8377"/>
                  </a:cubicBezTo>
                  <a:lnTo>
                    <a:pt x="14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24;p55"/>
            <p:cNvSpPr/>
            <p:nvPr/>
          </p:nvSpPr>
          <p:spPr>
            <a:xfrm>
              <a:off x="1348228" y="2694307"/>
              <a:ext cx="70341" cy="62306"/>
            </a:xfrm>
            <a:custGeom>
              <a:avLst/>
              <a:gdLst/>
              <a:ahLst/>
              <a:cxnLst/>
              <a:rect l="l" t="t" r="r" b="b"/>
              <a:pathLst>
                <a:path w="2250" h="1993" extrusionOk="0">
                  <a:moveTo>
                    <a:pt x="1037" y="0"/>
                  </a:moveTo>
                  <a:cubicBezTo>
                    <a:pt x="978" y="0"/>
                    <a:pt x="918" y="4"/>
                    <a:pt x="860" y="12"/>
                  </a:cubicBezTo>
                  <a:cubicBezTo>
                    <a:pt x="506" y="120"/>
                    <a:pt x="206" y="375"/>
                    <a:pt x="126" y="768"/>
                  </a:cubicBezTo>
                  <a:cubicBezTo>
                    <a:pt x="0" y="1384"/>
                    <a:pt x="464" y="1993"/>
                    <a:pt x="1096" y="1993"/>
                  </a:cubicBezTo>
                  <a:cubicBezTo>
                    <a:pt x="1099" y="1993"/>
                    <a:pt x="1102" y="1993"/>
                    <a:pt x="1105" y="1993"/>
                  </a:cubicBezTo>
                  <a:cubicBezTo>
                    <a:pt x="1786" y="1985"/>
                    <a:pt x="2250" y="1352"/>
                    <a:pt x="2063" y="697"/>
                  </a:cubicBezTo>
                  <a:cubicBezTo>
                    <a:pt x="1930" y="233"/>
                    <a:pt x="1486"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25;p55"/>
            <p:cNvSpPr/>
            <p:nvPr/>
          </p:nvSpPr>
          <p:spPr>
            <a:xfrm>
              <a:off x="1588785" y="2574106"/>
              <a:ext cx="70372" cy="62337"/>
            </a:xfrm>
            <a:custGeom>
              <a:avLst/>
              <a:gdLst/>
              <a:ahLst/>
              <a:cxnLst/>
              <a:rect l="l" t="t" r="r" b="b"/>
              <a:pathLst>
                <a:path w="2251" h="1994" extrusionOk="0">
                  <a:moveTo>
                    <a:pt x="1036" y="0"/>
                  </a:moveTo>
                  <a:cubicBezTo>
                    <a:pt x="977" y="0"/>
                    <a:pt x="918" y="4"/>
                    <a:pt x="860" y="12"/>
                  </a:cubicBezTo>
                  <a:cubicBezTo>
                    <a:pt x="506" y="120"/>
                    <a:pt x="207" y="376"/>
                    <a:pt x="126" y="768"/>
                  </a:cubicBezTo>
                  <a:cubicBezTo>
                    <a:pt x="1" y="1383"/>
                    <a:pt x="464" y="1994"/>
                    <a:pt x="1096" y="1994"/>
                  </a:cubicBezTo>
                  <a:cubicBezTo>
                    <a:pt x="1100" y="1994"/>
                    <a:pt x="1103" y="1994"/>
                    <a:pt x="1106" y="1994"/>
                  </a:cubicBezTo>
                  <a:cubicBezTo>
                    <a:pt x="1787" y="1985"/>
                    <a:pt x="2250" y="1353"/>
                    <a:pt x="2064" y="698"/>
                  </a:cubicBezTo>
                  <a:cubicBezTo>
                    <a:pt x="1930" y="233"/>
                    <a:pt x="1486"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126;p55"/>
          <p:cNvGrpSpPr/>
          <p:nvPr/>
        </p:nvGrpSpPr>
        <p:grpSpPr>
          <a:xfrm rot="2700000">
            <a:off x="8215023" y="3815302"/>
            <a:ext cx="203439" cy="327136"/>
            <a:chOff x="4140725" y="520912"/>
            <a:chExt cx="175945" cy="282926"/>
          </a:xfrm>
        </p:grpSpPr>
        <p:sp>
          <p:nvSpPr>
            <p:cNvPr id="56" name="Google Shape;3127;p55"/>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28;p55"/>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29;p55"/>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30;p55"/>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31;p55"/>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2;p55"/>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33;p55"/>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34;p55"/>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35;p55"/>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36;p55"/>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37;p55"/>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38;p55"/>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139;p55"/>
          <p:cNvGrpSpPr/>
          <p:nvPr/>
        </p:nvGrpSpPr>
        <p:grpSpPr>
          <a:xfrm>
            <a:off x="8460273" y="3434924"/>
            <a:ext cx="230842" cy="203957"/>
            <a:chOff x="3659860" y="553674"/>
            <a:chExt cx="230842" cy="203957"/>
          </a:xfrm>
        </p:grpSpPr>
        <p:sp>
          <p:nvSpPr>
            <p:cNvPr id="69" name="Google Shape;3140;p55"/>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41;p55"/>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2;p55"/>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43;p55"/>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44;p55"/>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998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1"/>
        <p:cNvGrpSpPr/>
        <p:nvPr/>
      </p:nvGrpSpPr>
      <p:grpSpPr>
        <a:xfrm>
          <a:off x="0" y="0"/>
          <a:ext cx="0" cy="0"/>
          <a:chOff x="0" y="0"/>
          <a:chExt cx="0" cy="0"/>
        </a:xfrm>
      </p:grpSpPr>
      <p:grpSp>
        <p:nvGrpSpPr>
          <p:cNvPr id="4202" name="Google Shape;4202;p70"/>
          <p:cNvGrpSpPr/>
          <p:nvPr/>
        </p:nvGrpSpPr>
        <p:grpSpPr>
          <a:xfrm rot="2243544">
            <a:off x="563353" y="1245971"/>
            <a:ext cx="214660" cy="189663"/>
            <a:chOff x="3659860" y="553674"/>
            <a:chExt cx="230842" cy="203957"/>
          </a:xfrm>
        </p:grpSpPr>
        <p:sp>
          <p:nvSpPr>
            <p:cNvPr id="4203" name="Google Shape;4203;p70"/>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0"/>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0"/>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0"/>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0"/>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70"/>
          <p:cNvSpPr txBox="1">
            <a:spLocks noGrp="1"/>
          </p:cNvSpPr>
          <p:nvPr>
            <p:ph type="ctrTitle"/>
          </p:nvPr>
        </p:nvSpPr>
        <p:spPr>
          <a:xfrm>
            <a:off x="4638600" y="1085850"/>
            <a:ext cx="3495900" cy="8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¡Gracias!</a:t>
            </a:r>
            <a:endParaRPr>
              <a:solidFill>
                <a:schemeClr val="lt1"/>
              </a:solidFill>
            </a:endParaRPr>
          </a:p>
        </p:txBody>
      </p:sp>
      <p:grpSp>
        <p:nvGrpSpPr>
          <p:cNvPr id="4210" name="Google Shape;4210;p70"/>
          <p:cNvGrpSpPr/>
          <p:nvPr/>
        </p:nvGrpSpPr>
        <p:grpSpPr>
          <a:xfrm>
            <a:off x="629379" y="2652889"/>
            <a:ext cx="1653932" cy="2550805"/>
            <a:chOff x="8971275" y="1561675"/>
            <a:chExt cx="792250" cy="1216800"/>
          </a:xfrm>
        </p:grpSpPr>
        <p:sp>
          <p:nvSpPr>
            <p:cNvPr id="4211" name="Google Shape;4211;p70"/>
            <p:cNvSpPr/>
            <p:nvPr/>
          </p:nvSpPr>
          <p:spPr>
            <a:xfrm>
              <a:off x="9329175" y="1610350"/>
              <a:ext cx="157600" cy="149100"/>
            </a:xfrm>
            <a:custGeom>
              <a:avLst/>
              <a:gdLst/>
              <a:ahLst/>
              <a:cxnLst/>
              <a:rect l="l" t="t" r="r" b="b"/>
              <a:pathLst>
                <a:path w="6304" h="5964" extrusionOk="0">
                  <a:moveTo>
                    <a:pt x="3456" y="0"/>
                  </a:moveTo>
                  <a:cubicBezTo>
                    <a:pt x="2867" y="0"/>
                    <a:pt x="2284" y="193"/>
                    <a:pt x="1796" y="523"/>
                  </a:cubicBezTo>
                  <a:cubicBezTo>
                    <a:pt x="1260" y="887"/>
                    <a:pt x="932" y="1372"/>
                    <a:pt x="669" y="1942"/>
                  </a:cubicBezTo>
                  <a:cubicBezTo>
                    <a:pt x="631" y="2280"/>
                    <a:pt x="572" y="2614"/>
                    <a:pt x="495" y="2943"/>
                  </a:cubicBezTo>
                  <a:cubicBezTo>
                    <a:pt x="382" y="3426"/>
                    <a:pt x="249" y="3948"/>
                    <a:pt x="1" y="4389"/>
                  </a:cubicBezTo>
                  <a:cubicBezTo>
                    <a:pt x="135" y="4432"/>
                    <a:pt x="269" y="4472"/>
                    <a:pt x="402" y="4514"/>
                  </a:cubicBezTo>
                  <a:cubicBezTo>
                    <a:pt x="1326" y="4800"/>
                    <a:pt x="2249" y="5088"/>
                    <a:pt x="3172" y="5374"/>
                  </a:cubicBezTo>
                  <a:cubicBezTo>
                    <a:pt x="3667" y="5528"/>
                    <a:pt x="4275" y="5691"/>
                    <a:pt x="4788" y="5963"/>
                  </a:cubicBezTo>
                  <a:cubicBezTo>
                    <a:pt x="4909" y="4760"/>
                    <a:pt x="5401" y="3369"/>
                    <a:pt x="6303" y="2479"/>
                  </a:cubicBezTo>
                  <a:cubicBezTo>
                    <a:pt x="6230" y="2236"/>
                    <a:pt x="6187" y="1980"/>
                    <a:pt x="6075" y="1747"/>
                  </a:cubicBezTo>
                  <a:cubicBezTo>
                    <a:pt x="5932" y="1448"/>
                    <a:pt x="5743" y="1167"/>
                    <a:pt x="5515" y="927"/>
                  </a:cubicBezTo>
                  <a:cubicBezTo>
                    <a:pt x="5059" y="448"/>
                    <a:pt x="4443" y="101"/>
                    <a:pt x="3781" y="20"/>
                  </a:cubicBezTo>
                  <a:cubicBezTo>
                    <a:pt x="3673" y="7"/>
                    <a:pt x="3564" y="0"/>
                    <a:pt x="3456" y="0"/>
                  </a:cubicBezTo>
                  <a:close/>
                </a:path>
              </a:pathLst>
            </a:custGeom>
            <a:solidFill>
              <a:srgbClr val="FF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0"/>
            <p:cNvSpPr/>
            <p:nvPr/>
          </p:nvSpPr>
          <p:spPr>
            <a:xfrm>
              <a:off x="9173900" y="1573025"/>
              <a:ext cx="163550" cy="150300"/>
            </a:xfrm>
            <a:custGeom>
              <a:avLst/>
              <a:gdLst/>
              <a:ahLst/>
              <a:cxnLst/>
              <a:rect l="l" t="t" r="r" b="b"/>
              <a:pathLst>
                <a:path w="6542" h="6012" extrusionOk="0">
                  <a:moveTo>
                    <a:pt x="4776" y="0"/>
                  </a:moveTo>
                  <a:cubicBezTo>
                    <a:pt x="4480" y="0"/>
                    <a:pt x="4182" y="57"/>
                    <a:pt x="3912" y="144"/>
                  </a:cubicBezTo>
                  <a:cubicBezTo>
                    <a:pt x="2725" y="530"/>
                    <a:pt x="1802" y="1510"/>
                    <a:pt x="1210" y="2578"/>
                  </a:cubicBezTo>
                  <a:cubicBezTo>
                    <a:pt x="860" y="3211"/>
                    <a:pt x="601" y="3893"/>
                    <a:pt x="388" y="4583"/>
                  </a:cubicBezTo>
                  <a:cubicBezTo>
                    <a:pt x="246" y="5050"/>
                    <a:pt x="143" y="5540"/>
                    <a:pt x="0" y="6011"/>
                  </a:cubicBezTo>
                  <a:cubicBezTo>
                    <a:pt x="356" y="5789"/>
                    <a:pt x="730" y="5602"/>
                    <a:pt x="1115" y="5455"/>
                  </a:cubicBezTo>
                  <a:cubicBezTo>
                    <a:pt x="1135" y="5019"/>
                    <a:pt x="1302" y="4544"/>
                    <a:pt x="1390" y="4130"/>
                  </a:cubicBezTo>
                  <a:cubicBezTo>
                    <a:pt x="1510" y="3575"/>
                    <a:pt x="1616" y="3016"/>
                    <a:pt x="1722" y="2458"/>
                  </a:cubicBezTo>
                  <a:cubicBezTo>
                    <a:pt x="1735" y="2390"/>
                    <a:pt x="1795" y="2353"/>
                    <a:pt x="1849" y="2353"/>
                  </a:cubicBezTo>
                  <a:cubicBezTo>
                    <a:pt x="1904" y="2353"/>
                    <a:pt x="1951" y="2390"/>
                    <a:pt x="1938" y="2469"/>
                  </a:cubicBezTo>
                  <a:cubicBezTo>
                    <a:pt x="1843" y="3028"/>
                    <a:pt x="1748" y="3585"/>
                    <a:pt x="1667" y="4145"/>
                  </a:cubicBezTo>
                  <a:cubicBezTo>
                    <a:pt x="1614" y="4517"/>
                    <a:pt x="1594" y="4942"/>
                    <a:pt x="1500" y="5325"/>
                  </a:cubicBezTo>
                  <a:cubicBezTo>
                    <a:pt x="1998" y="5174"/>
                    <a:pt x="2517" y="5090"/>
                    <a:pt x="3050" y="5090"/>
                  </a:cubicBezTo>
                  <a:cubicBezTo>
                    <a:pt x="3381" y="5090"/>
                    <a:pt x="3718" y="5123"/>
                    <a:pt x="4060" y="5191"/>
                  </a:cubicBezTo>
                  <a:cubicBezTo>
                    <a:pt x="4130" y="5205"/>
                    <a:pt x="4176" y="5244"/>
                    <a:pt x="4200" y="5293"/>
                  </a:cubicBezTo>
                  <a:cubicBezTo>
                    <a:pt x="4573" y="5353"/>
                    <a:pt x="4945" y="5491"/>
                    <a:pt x="5300" y="5601"/>
                  </a:cubicBezTo>
                  <a:cubicBezTo>
                    <a:pt x="5494" y="5660"/>
                    <a:pt x="5689" y="5721"/>
                    <a:pt x="5884" y="5780"/>
                  </a:cubicBezTo>
                  <a:cubicBezTo>
                    <a:pt x="6024" y="5185"/>
                    <a:pt x="6264" y="4612"/>
                    <a:pt x="6371" y="4003"/>
                  </a:cubicBezTo>
                  <a:cubicBezTo>
                    <a:pt x="6492" y="3310"/>
                    <a:pt x="6542" y="2596"/>
                    <a:pt x="6487" y="1893"/>
                  </a:cubicBezTo>
                  <a:cubicBezTo>
                    <a:pt x="6438" y="1286"/>
                    <a:pt x="6271" y="616"/>
                    <a:pt x="5732" y="261"/>
                  </a:cubicBezTo>
                  <a:cubicBezTo>
                    <a:pt x="5449" y="74"/>
                    <a:pt x="5114" y="0"/>
                    <a:pt x="4776" y="0"/>
                  </a:cubicBezTo>
                  <a:close/>
                </a:path>
              </a:pathLst>
            </a:custGeom>
            <a:solidFill>
              <a:srgbClr val="FF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0"/>
            <p:cNvSpPr/>
            <p:nvPr/>
          </p:nvSpPr>
          <p:spPr>
            <a:xfrm>
              <a:off x="8978475" y="2302800"/>
              <a:ext cx="525100" cy="464975"/>
            </a:xfrm>
            <a:custGeom>
              <a:avLst/>
              <a:gdLst/>
              <a:ahLst/>
              <a:cxnLst/>
              <a:rect l="l" t="t" r="r" b="b"/>
              <a:pathLst>
                <a:path w="21004" h="18599" extrusionOk="0">
                  <a:moveTo>
                    <a:pt x="6422" y="1"/>
                  </a:moveTo>
                  <a:cubicBezTo>
                    <a:pt x="6109" y="1350"/>
                    <a:pt x="5600" y="2678"/>
                    <a:pt x="5173" y="3993"/>
                  </a:cubicBezTo>
                  <a:cubicBezTo>
                    <a:pt x="4383" y="6424"/>
                    <a:pt x="3548" y="8842"/>
                    <a:pt x="2690" y="11252"/>
                  </a:cubicBezTo>
                  <a:cubicBezTo>
                    <a:pt x="2253" y="12484"/>
                    <a:pt x="1807" y="13713"/>
                    <a:pt x="1353" y="14938"/>
                  </a:cubicBezTo>
                  <a:cubicBezTo>
                    <a:pt x="1125" y="15551"/>
                    <a:pt x="898" y="16164"/>
                    <a:pt x="665" y="16774"/>
                  </a:cubicBezTo>
                  <a:cubicBezTo>
                    <a:pt x="462" y="17307"/>
                    <a:pt x="295" y="17882"/>
                    <a:pt x="1" y="18377"/>
                  </a:cubicBezTo>
                  <a:cubicBezTo>
                    <a:pt x="163" y="18367"/>
                    <a:pt x="326" y="18363"/>
                    <a:pt x="489" y="18363"/>
                  </a:cubicBezTo>
                  <a:cubicBezTo>
                    <a:pt x="1009" y="18363"/>
                    <a:pt x="1530" y="18403"/>
                    <a:pt x="2045" y="18424"/>
                  </a:cubicBezTo>
                  <a:cubicBezTo>
                    <a:pt x="2759" y="18451"/>
                    <a:pt x="3472" y="18473"/>
                    <a:pt x="4186" y="18497"/>
                  </a:cubicBezTo>
                  <a:cubicBezTo>
                    <a:pt x="5615" y="18543"/>
                    <a:pt x="7042" y="18574"/>
                    <a:pt x="8470" y="18589"/>
                  </a:cubicBezTo>
                  <a:cubicBezTo>
                    <a:pt x="9049" y="18596"/>
                    <a:pt x="9628" y="18598"/>
                    <a:pt x="10207" y="18598"/>
                  </a:cubicBezTo>
                  <a:cubicBezTo>
                    <a:pt x="11660" y="18598"/>
                    <a:pt x="13113" y="18580"/>
                    <a:pt x="14566" y="18553"/>
                  </a:cubicBezTo>
                  <a:cubicBezTo>
                    <a:pt x="15413" y="18537"/>
                    <a:pt x="16258" y="18517"/>
                    <a:pt x="17105" y="18497"/>
                  </a:cubicBezTo>
                  <a:cubicBezTo>
                    <a:pt x="17366" y="17318"/>
                    <a:pt x="17792" y="16153"/>
                    <a:pt x="18122" y="14992"/>
                  </a:cubicBezTo>
                  <a:cubicBezTo>
                    <a:pt x="18470" y="13773"/>
                    <a:pt x="18809" y="12552"/>
                    <a:pt x="19140" y="11329"/>
                  </a:cubicBezTo>
                  <a:cubicBezTo>
                    <a:pt x="19477" y="10082"/>
                    <a:pt x="19805" y="8830"/>
                    <a:pt x="20128" y="7580"/>
                  </a:cubicBezTo>
                  <a:cubicBezTo>
                    <a:pt x="20415" y="6481"/>
                    <a:pt x="20646" y="5348"/>
                    <a:pt x="21004" y="4270"/>
                  </a:cubicBezTo>
                  <a:cubicBezTo>
                    <a:pt x="20290" y="4212"/>
                    <a:pt x="19571" y="4125"/>
                    <a:pt x="18858" y="4030"/>
                  </a:cubicBezTo>
                  <a:cubicBezTo>
                    <a:pt x="18308" y="3956"/>
                    <a:pt x="17758" y="3875"/>
                    <a:pt x="17215" y="3796"/>
                  </a:cubicBezTo>
                  <a:cubicBezTo>
                    <a:pt x="15765" y="3583"/>
                    <a:pt x="14321" y="3315"/>
                    <a:pt x="12905" y="2938"/>
                  </a:cubicBezTo>
                  <a:cubicBezTo>
                    <a:pt x="11597" y="2589"/>
                    <a:pt x="10313" y="2147"/>
                    <a:pt x="9084" y="1577"/>
                  </a:cubicBezTo>
                  <a:cubicBezTo>
                    <a:pt x="8129" y="1131"/>
                    <a:pt x="7262" y="603"/>
                    <a:pt x="6422" y="1"/>
                  </a:cubicBezTo>
                  <a:close/>
                </a:path>
              </a:pathLst>
            </a:custGeom>
            <a:solidFill>
              <a:srgbClr val="FF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0"/>
            <p:cNvSpPr/>
            <p:nvPr/>
          </p:nvSpPr>
          <p:spPr>
            <a:xfrm>
              <a:off x="9426675" y="1661025"/>
              <a:ext cx="169025" cy="246200"/>
            </a:xfrm>
            <a:custGeom>
              <a:avLst/>
              <a:gdLst/>
              <a:ahLst/>
              <a:cxnLst/>
              <a:rect l="l" t="t" r="r" b="b"/>
              <a:pathLst>
                <a:path w="6761" h="9848" extrusionOk="0">
                  <a:moveTo>
                    <a:pt x="4386" y="1"/>
                  </a:moveTo>
                  <a:cubicBezTo>
                    <a:pt x="4037" y="1"/>
                    <a:pt x="3689" y="78"/>
                    <a:pt x="3374" y="234"/>
                  </a:cubicBezTo>
                  <a:cubicBezTo>
                    <a:pt x="3170" y="334"/>
                    <a:pt x="2982" y="462"/>
                    <a:pt x="2810" y="610"/>
                  </a:cubicBezTo>
                  <a:cubicBezTo>
                    <a:pt x="2808" y="619"/>
                    <a:pt x="2807" y="631"/>
                    <a:pt x="2805" y="640"/>
                  </a:cubicBezTo>
                  <a:cubicBezTo>
                    <a:pt x="2783" y="731"/>
                    <a:pt x="2701" y="794"/>
                    <a:pt x="2622" y="794"/>
                  </a:cubicBezTo>
                  <a:cubicBezTo>
                    <a:pt x="2620" y="794"/>
                    <a:pt x="2617" y="794"/>
                    <a:pt x="2615" y="794"/>
                  </a:cubicBezTo>
                  <a:cubicBezTo>
                    <a:pt x="2322" y="1093"/>
                    <a:pt x="2085" y="1451"/>
                    <a:pt x="1905" y="1822"/>
                  </a:cubicBezTo>
                  <a:cubicBezTo>
                    <a:pt x="1547" y="2549"/>
                    <a:pt x="1421" y="3338"/>
                    <a:pt x="1135" y="4086"/>
                  </a:cubicBezTo>
                  <a:cubicBezTo>
                    <a:pt x="1553" y="4362"/>
                    <a:pt x="1870" y="4738"/>
                    <a:pt x="1941" y="5284"/>
                  </a:cubicBezTo>
                  <a:cubicBezTo>
                    <a:pt x="1947" y="5325"/>
                    <a:pt x="1951" y="5368"/>
                    <a:pt x="1952" y="5410"/>
                  </a:cubicBezTo>
                  <a:lnTo>
                    <a:pt x="1952" y="5412"/>
                  </a:lnTo>
                  <a:cubicBezTo>
                    <a:pt x="2017" y="6499"/>
                    <a:pt x="1067" y="7391"/>
                    <a:pt x="131" y="7850"/>
                  </a:cubicBezTo>
                  <a:cubicBezTo>
                    <a:pt x="127" y="7866"/>
                    <a:pt x="122" y="7882"/>
                    <a:pt x="115" y="7897"/>
                  </a:cubicBezTo>
                  <a:cubicBezTo>
                    <a:pt x="80" y="7973"/>
                    <a:pt x="42" y="8043"/>
                    <a:pt x="0" y="8112"/>
                  </a:cubicBezTo>
                  <a:cubicBezTo>
                    <a:pt x="228" y="9037"/>
                    <a:pt x="995" y="9686"/>
                    <a:pt x="1968" y="9819"/>
                  </a:cubicBezTo>
                  <a:cubicBezTo>
                    <a:pt x="2108" y="9839"/>
                    <a:pt x="2245" y="9848"/>
                    <a:pt x="2379" y="9848"/>
                  </a:cubicBezTo>
                  <a:cubicBezTo>
                    <a:pt x="3240" y="9848"/>
                    <a:pt x="3991" y="9476"/>
                    <a:pt x="4770" y="9108"/>
                  </a:cubicBezTo>
                  <a:cubicBezTo>
                    <a:pt x="4763" y="8772"/>
                    <a:pt x="4790" y="8433"/>
                    <a:pt x="4825" y="8110"/>
                  </a:cubicBezTo>
                  <a:cubicBezTo>
                    <a:pt x="4922" y="7239"/>
                    <a:pt x="5153" y="6392"/>
                    <a:pt x="5443" y="5568"/>
                  </a:cubicBezTo>
                  <a:cubicBezTo>
                    <a:pt x="5615" y="5082"/>
                    <a:pt x="5810" y="4606"/>
                    <a:pt x="6018" y="4133"/>
                  </a:cubicBezTo>
                  <a:cubicBezTo>
                    <a:pt x="6178" y="3772"/>
                    <a:pt x="6341" y="3413"/>
                    <a:pt x="6509" y="3055"/>
                  </a:cubicBezTo>
                  <a:cubicBezTo>
                    <a:pt x="6587" y="2888"/>
                    <a:pt x="6664" y="2716"/>
                    <a:pt x="6747" y="2545"/>
                  </a:cubicBezTo>
                  <a:cubicBezTo>
                    <a:pt x="6759" y="2372"/>
                    <a:pt x="6761" y="2195"/>
                    <a:pt x="6742" y="2023"/>
                  </a:cubicBezTo>
                  <a:cubicBezTo>
                    <a:pt x="6560" y="1351"/>
                    <a:pt x="6213" y="724"/>
                    <a:pt x="5607" y="346"/>
                  </a:cubicBezTo>
                  <a:cubicBezTo>
                    <a:pt x="5240" y="117"/>
                    <a:pt x="4813" y="1"/>
                    <a:pt x="4386" y="1"/>
                  </a:cubicBezTo>
                  <a:close/>
                </a:path>
              </a:pathLst>
            </a:custGeom>
            <a:solidFill>
              <a:srgbClr val="FF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0"/>
            <p:cNvSpPr/>
            <p:nvPr/>
          </p:nvSpPr>
          <p:spPr>
            <a:xfrm>
              <a:off x="9125250" y="2210250"/>
              <a:ext cx="410125" cy="190000"/>
            </a:xfrm>
            <a:custGeom>
              <a:avLst/>
              <a:gdLst/>
              <a:ahLst/>
              <a:cxnLst/>
              <a:rect l="l" t="t" r="r" b="b"/>
              <a:pathLst>
                <a:path w="16405" h="7600" extrusionOk="0">
                  <a:moveTo>
                    <a:pt x="1342" y="0"/>
                  </a:moveTo>
                  <a:cubicBezTo>
                    <a:pt x="208" y="274"/>
                    <a:pt x="279" y="2077"/>
                    <a:pt x="0" y="2978"/>
                  </a:cubicBezTo>
                  <a:cubicBezTo>
                    <a:pt x="151" y="3091"/>
                    <a:pt x="305" y="3201"/>
                    <a:pt x="461" y="3307"/>
                  </a:cubicBezTo>
                  <a:cubicBezTo>
                    <a:pt x="470" y="3306"/>
                    <a:pt x="479" y="3305"/>
                    <a:pt x="487" y="3305"/>
                  </a:cubicBezTo>
                  <a:cubicBezTo>
                    <a:pt x="546" y="3305"/>
                    <a:pt x="600" y="3338"/>
                    <a:pt x="607" y="3404"/>
                  </a:cubicBezTo>
                  <a:cubicBezTo>
                    <a:pt x="2596" y="4738"/>
                    <a:pt x="4936" y="5631"/>
                    <a:pt x="7226" y="6231"/>
                  </a:cubicBezTo>
                  <a:cubicBezTo>
                    <a:pt x="8661" y="6607"/>
                    <a:pt x="10118" y="6871"/>
                    <a:pt x="11584" y="7081"/>
                  </a:cubicBezTo>
                  <a:cubicBezTo>
                    <a:pt x="12187" y="7169"/>
                    <a:pt x="12792" y="7232"/>
                    <a:pt x="13398" y="7297"/>
                  </a:cubicBezTo>
                  <a:cubicBezTo>
                    <a:pt x="14244" y="7384"/>
                    <a:pt x="15090" y="7470"/>
                    <a:pt x="15929" y="7600"/>
                  </a:cubicBezTo>
                  <a:cubicBezTo>
                    <a:pt x="16006" y="7077"/>
                    <a:pt x="16180" y="6557"/>
                    <a:pt x="16265" y="6039"/>
                  </a:cubicBezTo>
                  <a:cubicBezTo>
                    <a:pt x="16319" y="5715"/>
                    <a:pt x="16404" y="5343"/>
                    <a:pt x="16386" y="5017"/>
                  </a:cubicBezTo>
                  <a:cubicBezTo>
                    <a:pt x="16378" y="4852"/>
                    <a:pt x="16360" y="4675"/>
                    <a:pt x="16228" y="4560"/>
                  </a:cubicBezTo>
                  <a:cubicBezTo>
                    <a:pt x="16227" y="4559"/>
                    <a:pt x="16226" y="4559"/>
                    <a:pt x="16226" y="4556"/>
                  </a:cubicBezTo>
                  <a:cubicBezTo>
                    <a:pt x="16145" y="4755"/>
                    <a:pt x="16029" y="4918"/>
                    <a:pt x="15861" y="4918"/>
                  </a:cubicBezTo>
                  <a:cubicBezTo>
                    <a:pt x="15821" y="4918"/>
                    <a:pt x="15779" y="4909"/>
                    <a:pt x="15734" y="4890"/>
                  </a:cubicBezTo>
                  <a:cubicBezTo>
                    <a:pt x="15706" y="4906"/>
                    <a:pt x="15678" y="4915"/>
                    <a:pt x="15646" y="4915"/>
                  </a:cubicBezTo>
                  <a:cubicBezTo>
                    <a:pt x="15641" y="4915"/>
                    <a:pt x="15636" y="4915"/>
                    <a:pt x="15632" y="4915"/>
                  </a:cubicBezTo>
                  <a:cubicBezTo>
                    <a:pt x="15086" y="4878"/>
                    <a:pt x="14540" y="4825"/>
                    <a:pt x="13998" y="4757"/>
                  </a:cubicBezTo>
                  <a:cubicBezTo>
                    <a:pt x="9570" y="4211"/>
                    <a:pt x="5207" y="2693"/>
                    <a:pt x="1365" y="475"/>
                  </a:cubicBezTo>
                  <a:cubicBezTo>
                    <a:pt x="1339" y="461"/>
                    <a:pt x="1328" y="436"/>
                    <a:pt x="1328" y="410"/>
                  </a:cubicBezTo>
                  <a:cubicBezTo>
                    <a:pt x="1319" y="412"/>
                    <a:pt x="1309" y="413"/>
                    <a:pt x="1301" y="413"/>
                  </a:cubicBezTo>
                  <a:cubicBezTo>
                    <a:pt x="1231" y="413"/>
                    <a:pt x="1171" y="353"/>
                    <a:pt x="1216" y="266"/>
                  </a:cubicBezTo>
                  <a:cubicBezTo>
                    <a:pt x="1261" y="177"/>
                    <a:pt x="1303" y="89"/>
                    <a:pt x="1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0"/>
            <p:cNvSpPr/>
            <p:nvPr/>
          </p:nvSpPr>
          <p:spPr>
            <a:xfrm>
              <a:off x="9307550" y="1861700"/>
              <a:ext cx="107250" cy="26750"/>
            </a:xfrm>
            <a:custGeom>
              <a:avLst/>
              <a:gdLst/>
              <a:ahLst/>
              <a:cxnLst/>
              <a:rect l="l" t="t" r="r" b="b"/>
              <a:pathLst>
                <a:path w="4290" h="1070" extrusionOk="0">
                  <a:moveTo>
                    <a:pt x="1" y="0"/>
                  </a:moveTo>
                  <a:lnTo>
                    <a:pt x="1" y="0"/>
                  </a:lnTo>
                  <a:cubicBezTo>
                    <a:pt x="563" y="619"/>
                    <a:pt x="1324" y="1053"/>
                    <a:pt x="2181" y="1069"/>
                  </a:cubicBezTo>
                  <a:cubicBezTo>
                    <a:pt x="2197" y="1069"/>
                    <a:pt x="2213" y="1069"/>
                    <a:pt x="2229" y="1069"/>
                  </a:cubicBezTo>
                  <a:cubicBezTo>
                    <a:pt x="3081" y="1069"/>
                    <a:pt x="3754" y="662"/>
                    <a:pt x="4289" y="66"/>
                  </a:cubicBezTo>
                  <a:lnTo>
                    <a:pt x="4289" y="66"/>
                  </a:lnTo>
                  <a:cubicBezTo>
                    <a:pt x="3660" y="272"/>
                    <a:pt x="2985" y="371"/>
                    <a:pt x="2301" y="371"/>
                  </a:cubicBezTo>
                  <a:cubicBezTo>
                    <a:pt x="1527" y="371"/>
                    <a:pt x="742" y="244"/>
                    <a:pt x="1" y="0"/>
                  </a:cubicBezTo>
                  <a:close/>
                </a:path>
              </a:pathLst>
            </a:custGeom>
            <a:solidFill>
              <a:srgbClr val="F4B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0"/>
            <p:cNvSpPr/>
            <p:nvPr/>
          </p:nvSpPr>
          <p:spPr>
            <a:xfrm>
              <a:off x="9074325" y="1696225"/>
              <a:ext cx="676575" cy="627700"/>
            </a:xfrm>
            <a:custGeom>
              <a:avLst/>
              <a:gdLst/>
              <a:ahLst/>
              <a:cxnLst/>
              <a:rect l="l" t="t" r="r" b="b"/>
              <a:pathLst>
                <a:path w="27063" h="25108" extrusionOk="0">
                  <a:moveTo>
                    <a:pt x="22892" y="1"/>
                  </a:moveTo>
                  <a:cubicBezTo>
                    <a:pt x="22583" y="1"/>
                    <a:pt x="22279" y="74"/>
                    <a:pt x="21996" y="243"/>
                  </a:cubicBezTo>
                  <a:cubicBezTo>
                    <a:pt x="21361" y="622"/>
                    <a:pt x="21088" y="1529"/>
                    <a:pt x="20795" y="2164"/>
                  </a:cubicBezTo>
                  <a:cubicBezTo>
                    <a:pt x="20697" y="2376"/>
                    <a:pt x="20601" y="2590"/>
                    <a:pt x="20508" y="2804"/>
                  </a:cubicBezTo>
                  <a:cubicBezTo>
                    <a:pt x="20290" y="3295"/>
                    <a:pt x="20086" y="3791"/>
                    <a:pt x="19908" y="4297"/>
                  </a:cubicBezTo>
                  <a:cubicBezTo>
                    <a:pt x="19639" y="5062"/>
                    <a:pt x="19430" y="5852"/>
                    <a:pt x="19337" y="6657"/>
                  </a:cubicBezTo>
                  <a:cubicBezTo>
                    <a:pt x="19254" y="7363"/>
                    <a:pt x="19201" y="8206"/>
                    <a:pt x="19580" y="8839"/>
                  </a:cubicBezTo>
                  <a:cubicBezTo>
                    <a:pt x="19974" y="9503"/>
                    <a:pt x="20760" y="9596"/>
                    <a:pt x="21463" y="9650"/>
                  </a:cubicBezTo>
                  <a:cubicBezTo>
                    <a:pt x="21635" y="9664"/>
                    <a:pt x="21815" y="9679"/>
                    <a:pt x="21995" y="9679"/>
                  </a:cubicBezTo>
                  <a:cubicBezTo>
                    <a:pt x="22235" y="9679"/>
                    <a:pt x="22474" y="9651"/>
                    <a:pt x="22688" y="9550"/>
                  </a:cubicBezTo>
                  <a:cubicBezTo>
                    <a:pt x="23050" y="9382"/>
                    <a:pt x="23220" y="9007"/>
                    <a:pt x="23365" y="8656"/>
                  </a:cubicBezTo>
                  <a:cubicBezTo>
                    <a:pt x="24004" y="7105"/>
                    <a:pt x="24529" y="5499"/>
                    <a:pt x="25027" y="3897"/>
                  </a:cubicBezTo>
                  <a:cubicBezTo>
                    <a:pt x="25052" y="3817"/>
                    <a:pt x="25133" y="3772"/>
                    <a:pt x="25201" y="3772"/>
                  </a:cubicBezTo>
                  <a:cubicBezTo>
                    <a:pt x="25268" y="3772"/>
                    <a:pt x="25321" y="3816"/>
                    <a:pt x="25295" y="3912"/>
                  </a:cubicBezTo>
                  <a:cubicBezTo>
                    <a:pt x="25026" y="4938"/>
                    <a:pt x="24721" y="5952"/>
                    <a:pt x="24379" y="6956"/>
                  </a:cubicBezTo>
                  <a:cubicBezTo>
                    <a:pt x="24377" y="6957"/>
                    <a:pt x="24377" y="6958"/>
                    <a:pt x="24377" y="6959"/>
                  </a:cubicBezTo>
                  <a:cubicBezTo>
                    <a:pt x="24783" y="6730"/>
                    <a:pt x="25139" y="6435"/>
                    <a:pt x="25386" y="6019"/>
                  </a:cubicBezTo>
                  <a:cubicBezTo>
                    <a:pt x="25416" y="5968"/>
                    <a:pt x="25466" y="5945"/>
                    <a:pt x="25510" y="5945"/>
                  </a:cubicBezTo>
                  <a:cubicBezTo>
                    <a:pt x="25577" y="5945"/>
                    <a:pt x="25632" y="5998"/>
                    <a:pt x="25590" y="6093"/>
                  </a:cubicBezTo>
                  <a:cubicBezTo>
                    <a:pt x="25339" y="6661"/>
                    <a:pt x="24855" y="7150"/>
                    <a:pt x="24252" y="7316"/>
                  </a:cubicBezTo>
                  <a:cubicBezTo>
                    <a:pt x="24120" y="7697"/>
                    <a:pt x="23985" y="8077"/>
                    <a:pt x="23841" y="8456"/>
                  </a:cubicBezTo>
                  <a:cubicBezTo>
                    <a:pt x="24042" y="8493"/>
                    <a:pt x="24244" y="8510"/>
                    <a:pt x="24446" y="8510"/>
                  </a:cubicBezTo>
                  <a:cubicBezTo>
                    <a:pt x="24720" y="8510"/>
                    <a:pt x="24994" y="8479"/>
                    <a:pt x="25265" y="8422"/>
                  </a:cubicBezTo>
                  <a:cubicBezTo>
                    <a:pt x="25275" y="8420"/>
                    <a:pt x="25284" y="8419"/>
                    <a:pt x="25292" y="8419"/>
                  </a:cubicBezTo>
                  <a:cubicBezTo>
                    <a:pt x="25411" y="8419"/>
                    <a:pt x="25380" y="8606"/>
                    <a:pt x="25270" y="8639"/>
                  </a:cubicBezTo>
                  <a:cubicBezTo>
                    <a:pt x="24997" y="8721"/>
                    <a:pt x="24727" y="8757"/>
                    <a:pt x="24456" y="8757"/>
                  </a:cubicBezTo>
                  <a:cubicBezTo>
                    <a:pt x="24225" y="8757"/>
                    <a:pt x="23993" y="8731"/>
                    <a:pt x="23757" y="8683"/>
                  </a:cubicBezTo>
                  <a:cubicBezTo>
                    <a:pt x="23637" y="9000"/>
                    <a:pt x="23501" y="9317"/>
                    <a:pt x="23278" y="9575"/>
                  </a:cubicBezTo>
                  <a:cubicBezTo>
                    <a:pt x="22905" y="10002"/>
                    <a:pt x="22375" y="10112"/>
                    <a:pt x="21835" y="10112"/>
                  </a:cubicBezTo>
                  <a:cubicBezTo>
                    <a:pt x="21554" y="10112"/>
                    <a:pt x="21271" y="10082"/>
                    <a:pt x="21006" y="10052"/>
                  </a:cubicBezTo>
                  <a:cubicBezTo>
                    <a:pt x="20221" y="9964"/>
                    <a:pt x="19475" y="9698"/>
                    <a:pt x="19122" y="8936"/>
                  </a:cubicBezTo>
                  <a:cubicBezTo>
                    <a:pt x="19003" y="8681"/>
                    <a:pt x="18934" y="8407"/>
                    <a:pt x="18897" y="8128"/>
                  </a:cubicBezTo>
                  <a:cubicBezTo>
                    <a:pt x="18187" y="8609"/>
                    <a:pt x="17304" y="8910"/>
                    <a:pt x="16440" y="8910"/>
                  </a:cubicBezTo>
                  <a:cubicBezTo>
                    <a:pt x="16178" y="8910"/>
                    <a:pt x="15918" y="8882"/>
                    <a:pt x="15665" y="8824"/>
                  </a:cubicBezTo>
                  <a:cubicBezTo>
                    <a:pt x="14797" y="8623"/>
                    <a:pt x="14006" y="7958"/>
                    <a:pt x="13807" y="7102"/>
                  </a:cubicBezTo>
                  <a:cubicBezTo>
                    <a:pt x="13509" y="7443"/>
                    <a:pt x="13131" y="7694"/>
                    <a:pt x="12719" y="7857"/>
                  </a:cubicBezTo>
                  <a:cubicBezTo>
                    <a:pt x="14946" y="10696"/>
                    <a:pt x="16217" y="14263"/>
                    <a:pt x="15938" y="17885"/>
                  </a:cubicBezTo>
                  <a:cubicBezTo>
                    <a:pt x="15935" y="17947"/>
                    <a:pt x="15928" y="18009"/>
                    <a:pt x="15923" y="18069"/>
                  </a:cubicBezTo>
                  <a:cubicBezTo>
                    <a:pt x="15916" y="18148"/>
                    <a:pt x="15832" y="18211"/>
                    <a:pt x="15768" y="18211"/>
                  </a:cubicBezTo>
                  <a:cubicBezTo>
                    <a:pt x="15726" y="18211"/>
                    <a:pt x="15692" y="18184"/>
                    <a:pt x="15692" y="18118"/>
                  </a:cubicBezTo>
                  <a:cubicBezTo>
                    <a:pt x="15671" y="15019"/>
                    <a:pt x="14918" y="11902"/>
                    <a:pt x="13333" y="9240"/>
                  </a:cubicBezTo>
                  <a:lnTo>
                    <a:pt x="13332" y="9240"/>
                  </a:lnTo>
                  <a:cubicBezTo>
                    <a:pt x="13069" y="8794"/>
                    <a:pt x="12778" y="8360"/>
                    <a:pt x="12466" y="7943"/>
                  </a:cubicBezTo>
                  <a:cubicBezTo>
                    <a:pt x="12166" y="8032"/>
                    <a:pt x="11853" y="8076"/>
                    <a:pt x="11540" y="8076"/>
                  </a:cubicBezTo>
                  <a:cubicBezTo>
                    <a:pt x="10454" y="8076"/>
                    <a:pt x="9372" y="7542"/>
                    <a:pt x="8888" y="6476"/>
                  </a:cubicBezTo>
                  <a:cubicBezTo>
                    <a:pt x="8886" y="6470"/>
                    <a:pt x="8883" y="6464"/>
                    <a:pt x="8882" y="6458"/>
                  </a:cubicBezTo>
                  <a:cubicBezTo>
                    <a:pt x="8736" y="6400"/>
                    <a:pt x="8592" y="6335"/>
                    <a:pt x="8451" y="6267"/>
                  </a:cubicBezTo>
                  <a:cubicBezTo>
                    <a:pt x="7434" y="7506"/>
                    <a:pt x="5754" y="8329"/>
                    <a:pt x="4244" y="8748"/>
                  </a:cubicBezTo>
                  <a:cubicBezTo>
                    <a:pt x="4232" y="8751"/>
                    <a:pt x="4221" y="8753"/>
                    <a:pt x="4211" y="8753"/>
                  </a:cubicBezTo>
                  <a:cubicBezTo>
                    <a:pt x="4100" y="8753"/>
                    <a:pt x="4126" y="8559"/>
                    <a:pt x="4238" y="8526"/>
                  </a:cubicBezTo>
                  <a:cubicBezTo>
                    <a:pt x="5051" y="8286"/>
                    <a:pt x="5823" y="7943"/>
                    <a:pt x="6534" y="7474"/>
                  </a:cubicBezTo>
                  <a:cubicBezTo>
                    <a:pt x="7130" y="7082"/>
                    <a:pt x="7626" y="6590"/>
                    <a:pt x="8144" y="6110"/>
                  </a:cubicBezTo>
                  <a:cubicBezTo>
                    <a:pt x="7561" y="5793"/>
                    <a:pt x="7034" y="5392"/>
                    <a:pt x="6596" y="4914"/>
                  </a:cubicBezTo>
                  <a:cubicBezTo>
                    <a:pt x="6506" y="4815"/>
                    <a:pt x="6637" y="4657"/>
                    <a:pt x="6757" y="4657"/>
                  </a:cubicBezTo>
                  <a:cubicBezTo>
                    <a:pt x="6783" y="4657"/>
                    <a:pt x="6808" y="4664"/>
                    <a:pt x="6830" y="4680"/>
                  </a:cubicBezTo>
                  <a:cubicBezTo>
                    <a:pt x="7934" y="5494"/>
                    <a:pt x="9136" y="6147"/>
                    <a:pt x="10500" y="6387"/>
                  </a:cubicBezTo>
                  <a:cubicBezTo>
                    <a:pt x="10917" y="6461"/>
                    <a:pt x="11350" y="6503"/>
                    <a:pt x="11784" y="6503"/>
                  </a:cubicBezTo>
                  <a:cubicBezTo>
                    <a:pt x="12562" y="6503"/>
                    <a:pt x="13342" y="6369"/>
                    <a:pt x="14041" y="6046"/>
                  </a:cubicBezTo>
                  <a:cubicBezTo>
                    <a:pt x="15025" y="5589"/>
                    <a:pt x="16269" y="4250"/>
                    <a:pt x="15150" y="3256"/>
                  </a:cubicBezTo>
                  <a:cubicBezTo>
                    <a:pt x="15116" y="3226"/>
                    <a:pt x="15082" y="3198"/>
                    <a:pt x="15046" y="3170"/>
                  </a:cubicBezTo>
                  <a:cubicBezTo>
                    <a:pt x="14678" y="2888"/>
                    <a:pt x="14218" y="2730"/>
                    <a:pt x="13783" y="2594"/>
                  </a:cubicBezTo>
                  <a:cubicBezTo>
                    <a:pt x="13088" y="2372"/>
                    <a:pt x="12388" y="2160"/>
                    <a:pt x="11692" y="1944"/>
                  </a:cubicBezTo>
                  <a:cubicBezTo>
                    <a:pt x="11012" y="1733"/>
                    <a:pt x="10331" y="1523"/>
                    <a:pt x="9652" y="1309"/>
                  </a:cubicBezTo>
                  <a:cubicBezTo>
                    <a:pt x="9085" y="1132"/>
                    <a:pt x="8428" y="1004"/>
                    <a:pt x="7900" y="707"/>
                  </a:cubicBezTo>
                  <a:cubicBezTo>
                    <a:pt x="7638" y="669"/>
                    <a:pt x="7378" y="651"/>
                    <a:pt x="7121" y="651"/>
                  </a:cubicBezTo>
                  <a:cubicBezTo>
                    <a:pt x="5374" y="651"/>
                    <a:pt x="3765" y="1500"/>
                    <a:pt x="2572" y="2805"/>
                  </a:cubicBezTo>
                  <a:cubicBezTo>
                    <a:pt x="1454" y="4032"/>
                    <a:pt x="655" y="5558"/>
                    <a:pt x="336" y="7191"/>
                  </a:cubicBezTo>
                  <a:cubicBezTo>
                    <a:pt x="0" y="8914"/>
                    <a:pt x="282" y="10604"/>
                    <a:pt x="1127" y="12138"/>
                  </a:cubicBezTo>
                  <a:cubicBezTo>
                    <a:pt x="1964" y="13655"/>
                    <a:pt x="3141" y="14984"/>
                    <a:pt x="3775" y="16611"/>
                  </a:cubicBezTo>
                  <a:cubicBezTo>
                    <a:pt x="4214" y="17740"/>
                    <a:pt x="4388" y="19144"/>
                    <a:pt x="3862" y="20265"/>
                  </a:cubicBezTo>
                  <a:cubicBezTo>
                    <a:pt x="3864" y="20342"/>
                    <a:pt x="3821" y="20427"/>
                    <a:pt x="3751" y="20479"/>
                  </a:cubicBezTo>
                  <a:cubicBezTo>
                    <a:pt x="3682" y="20600"/>
                    <a:pt x="3603" y="20718"/>
                    <a:pt x="3514" y="20832"/>
                  </a:cubicBezTo>
                  <a:cubicBezTo>
                    <a:pt x="3520" y="20833"/>
                    <a:pt x="3524" y="20833"/>
                    <a:pt x="3527" y="20836"/>
                  </a:cubicBezTo>
                  <a:cubicBezTo>
                    <a:pt x="5716" y="21989"/>
                    <a:pt x="8018" y="22945"/>
                    <a:pt x="10383" y="23664"/>
                  </a:cubicBezTo>
                  <a:cubicBezTo>
                    <a:pt x="12172" y="24205"/>
                    <a:pt x="13981" y="24582"/>
                    <a:pt x="15816" y="24850"/>
                  </a:cubicBezTo>
                  <a:cubicBezTo>
                    <a:pt x="16459" y="24944"/>
                    <a:pt x="17104" y="25024"/>
                    <a:pt x="17754" y="25092"/>
                  </a:cubicBezTo>
                  <a:cubicBezTo>
                    <a:pt x="17773" y="25096"/>
                    <a:pt x="17790" y="25102"/>
                    <a:pt x="17806" y="25107"/>
                  </a:cubicBezTo>
                  <a:cubicBezTo>
                    <a:pt x="18002" y="24971"/>
                    <a:pt x="18000" y="24638"/>
                    <a:pt x="18044" y="24419"/>
                  </a:cubicBezTo>
                  <a:cubicBezTo>
                    <a:pt x="18093" y="24169"/>
                    <a:pt x="18145" y="23922"/>
                    <a:pt x="18196" y="23672"/>
                  </a:cubicBezTo>
                  <a:cubicBezTo>
                    <a:pt x="18295" y="23180"/>
                    <a:pt x="18382" y="22678"/>
                    <a:pt x="18546" y="22202"/>
                  </a:cubicBezTo>
                  <a:cubicBezTo>
                    <a:pt x="18533" y="22105"/>
                    <a:pt x="18571" y="21985"/>
                    <a:pt x="18674" y="21925"/>
                  </a:cubicBezTo>
                  <a:cubicBezTo>
                    <a:pt x="21493" y="20278"/>
                    <a:pt x="23672" y="17793"/>
                    <a:pt x="25053" y="14840"/>
                  </a:cubicBezTo>
                  <a:cubicBezTo>
                    <a:pt x="25723" y="13408"/>
                    <a:pt x="26204" y="11894"/>
                    <a:pt x="26527" y="10347"/>
                  </a:cubicBezTo>
                  <a:cubicBezTo>
                    <a:pt x="26849" y="8807"/>
                    <a:pt x="27062" y="7206"/>
                    <a:pt x="26995" y="5630"/>
                  </a:cubicBezTo>
                  <a:cubicBezTo>
                    <a:pt x="26975" y="5193"/>
                    <a:pt x="26928" y="4755"/>
                    <a:pt x="26846" y="4325"/>
                  </a:cubicBezTo>
                  <a:cubicBezTo>
                    <a:pt x="26656" y="3321"/>
                    <a:pt x="26275" y="2360"/>
                    <a:pt x="25620" y="1553"/>
                  </a:cubicBezTo>
                  <a:cubicBezTo>
                    <a:pt x="25028" y="823"/>
                    <a:pt x="23930" y="1"/>
                    <a:pt x="22892" y="1"/>
                  </a:cubicBezTo>
                  <a:close/>
                </a:path>
              </a:pathLst>
            </a:custGeom>
            <a:solidFill>
              <a:srgbClr val="FF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0"/>
            <p:cNvSpPr/>
            <p:nvPr/>
          </p:nvSpPr>
          <p:spPr>
            <a:xfrm>
              <a:off x="8971275" y="1561675"/>
              <a:ext cx="792250" cy="1216800"/>
            </a:xfrm>
            <a:custGeom>
              <a:avLst/>
              <a:gdLst/>
              <a:ahLst/>
              <a:cxnLst/>
              <a:rect l="l" t="t" r="r" b="b"/>
              <a:pathLst>
                <a:path w="31690" h="48672" extrusionOk="0">
                  <a:moveTo>
                    <a:pt x="12880" y="456"/>
                  </a:moveTo>
                  <a:cubicBezTo>
                    <a:pt x="13219" y="456"/>
                    <a:pt x="13554" y="530"/>
                    <a:pt x="13837" y="718"/>
                  </a:cubicBezTo>
                  <a:cubicBezTo>
                    <a:pt x="14377" y="1073"/>
                    <a:pt x="14544" y="1743"/>
                    <a:pt x="14592" y="2349"/>
                  </a:cubicBezTo>
                  <a:cubicBezTo>
                    <a:pt x="14648" y="3052"/>
                    <a:pt x="14597" y="3766"/>
                    <a:pt x="14476" y="4459"/>
                  </a:cubicBezTo>
                  <a:cubicBezTo>
                    <a:pt x="14369" y="5068"/>
                    <a:pt x="14130" y="5641"/>
                    <a:pt x="13989" y="6237"/>
                  </a:cubicBezTo>
                  <a:cubicBezTo>
                    <a:pt x="13794" y="6177"/>
                    <a:pt x="13599" y="6117"/>
                    <a:pt x="13405" y="6057"/>
                  </a:cubicBezTo>
                  <a:cubicBezTo>
                    <a:pt x="13048" y="5948"/>
                    <a:pt x="12678" y="5810"/>
                    <a:pt x="12305" y="5749"/>
                  </a:cubicBezTo>
                  <a:cubicBezTo>
                    <a:pt x="12281" y="5700"/>
                    <a:pt x="12235" y="5661"/>
                    <a:pt x="12165" y="5648"/>
                  </a:cubicBezTo>
                  <a:cubicBezTo>
                    <a:pt x="11822" y="5580"/>
                    <a:pt x="11484" y="5547"/>
                    <a:pt x="11151" y="5547"/>
                  </a:cubicBezTo>
                  <a:cubicBezTo>
                    <a:pt x="10619" y="5547"/>
                    <a:pt x="10102" y="5630"/>
                    <a:pt x="9605" y="5781"/>
                  </a:cubicBezTo>
                  <a:cubicBezTo>
                    <a:pt x="9699" y="5398"/>
                    <a:pt x="9719" y="4973"/>
                    <a:pt x="9772" y="4603"/>
                  </a:cubicBezTo>
                  <a:cubicBezTo>
                    <a:pt x="9853" y="4042"/>
                    <a:pt x="9948" y="3484"/>
                    <a:pt x="10043" y="2926"/>
                  </a:cubicBezTo>
                  <a:cubicBezTo>
                    <a:pt x="10056" y="2847"/>
                    <a:pt x="10009" y="2810"/>
                    <a:pt x="9954" y="2810"/>
                  </a:cubicBezTo>
                  <a:cubicBezTo>
                    <a:pt x="9900" y="2810"/>
                    <a:pt x="9840" y="2846"/>
                    <a:pt x="9827" y="2915"/>
                  </a:cubicBezTo>
                  <a:cubicBezTo>
                    <a:pt x="9721" y="3473"/>
                    <a:pt x="9615" y="4031"/>
                    <a:pt x="9495" y="4587"/>
                  </a:cubicBezTo>
                  <a:cubicBezTo>
                    <a:pt x="9405" y="4999"/>
                    <a:pt x="9240" y="5474"/>
                    <a:pt x="9220" y="5914"/>
                  </a:cubicBezTo>
                  <a:cubicBezTo>
                    <a:pt x="8834" y="6061"/>
                    <a:pt x="8460" y="6249"/>
                    <a:pt x="8105" y="6470"/>
                  </a:cubicBezTo>
                  <a:cubicBezTo>
                    <a:pt x="8250" y="5997"/>
                    <a:pt x="8351" y="5508"/>
                    <a:pt x="8494" y="5040"/>
                  </a:cubicBezTo>
                  <a:cubicBezTo>
                    <a:pt x="8706" y="4350"/>
                    <a:pt x="8965" y="3668"/>
                    <a:pt x="9315" y="3036"/>
                  </a:cubicBezTo>
                  <a:cubicBezTo>
                    <a:pt x="9907" y="1967"/>
                    <a:pt x="10830" y="985"/>
                    <a:pt x="12017" y="600"/>
                  </a:cubicBezTo>
                  <a:cubicBezTo>
                    <a:pt x="12287" y="512"/>
                    <a:pt x="12585" y="456"/>
                    <a:pt x="12880" y="456"/>
                  </a:cubicBezTo>
                  <a:close/>
                  <a:moveTo>
                    <a:pt x="17773" y="1948"/>
                  </a:moveTo>
                  <a:cubicBezTo>
                    <a:pt x="17882" y="1948"/>
                    <a:pt x="17991" y="1955"/>
                    <a:pt x="18100" y="1968"/>
                  </a:cubicBezTo>
                  <a:cubicBezTo>
                    <a:pt x="18760" y="2051"/>
                    <a:pt x="19376" y="2396"/>
                    <a:pt x="19833" y="2875"/>
                  </a:cubicBezTo>
                  <a:cubicBezTo>
                    <a:pt x="20062" y="3116"/>
                    <a:pt x="20251" y="3396"/>
                    <a:pt x="20392" y="3696"/>
                  </a:cubicBezTo>
                  <a:cubicBezTo>
                    <a:pt x="20503" y="3928"/>
                    <a:pt x="20547" y="4183"/>
                    <a:pt x="20620" y="4427"/>
                  </a:cubicBezTo>
                  <a:cubicBezTo>
                    <a:pt x="19719" y="5317"/>
                    <a:pt x="19226" y="6708"/>
                    <a:pt x="19105" y="7913"/>
                  </a:cubicBezTo>
                  <a:cubicBezTo>
                    <a:pt x="18592" y="7639"/>
                    <a:pt x="17985" y="7476"/>
                    <a:pt x="17490" y="7322"/>
                  </a:cubicBezTo>
                  <a:cubicBezTo>
                    <a:pt x="16566" y="7036"/>
                    <a:pt x="15643" y="6748"/>
                    <a:pt x="14719" y="6462"/>
                  </a:cubicBezTo>
                  <a:cubicBezTo>
                    <a:pt x="14587" y="6420"/>
                    <a:pt x="14452" y="6380"/>
                    <a:pt x="14320" y="6338"/>
                  </a:cubicBezTo>
                  <a:cubicBezTo>
                    <a:pt x="14567" y="5898"/>
                    <a:pt x="14701" y="5375"/>
                    <a:pt x="14815" y="4892"/>
                  </a:cubicBezTo>
                  <a:cubicBezTo>
                    <a:pt x="14891" y="4562"/>
                    <a:pt x="14948" y="4228"/>
                    <a:pt x="14987" y="3890"/>
                  </a:cubicBezTo>
                  <a:cubicBezTo>
                    <a:pt x="15248" y="3321"/>
                    <a:pt x="15576" y="2835"/>
                    <a:pt x="16113" y="2472"/>
                  </a:cubicBezTo>
                  <a:cubicBezTo>
                    <a:pt x="16601" y="2141"/>
                    <a:pt x="17184" y="1948"/>
                    <a:pt x="17773" y="1948"/>
                  </a:cubicBezTo>
                  <a:close/>
                  <a:moveTo>
                    <a:pt x="13452" y="12002"/>
                  </a:moveTo>
                  <a:lnTo>
                    <a:pt x="13452" y="12002"/>
                  </a:lnTo>
                  <a:cubicBezTo>
                    <a:pt x="14193" y="12245"/>
                    <a:pt x="14978" y="12372"/>
                    <a:pt x="15753" y="12372"/>
                  </a:cubicBezTo>
                  <a:cubicBezTo>
                    <a:pt x="16436" y="12372"/>
                    <a:pt x="17111" y="12273"/>
                    <a:pt x="17740" y="12068"/>
                  </a:cubicBezTo>
                  <a:lnTo>
                    <a:pt x="17740" y="12068"/>
                  </a:lnTo>
                  <a:cubicBezTo>
                    <a:pt x="17205" y="12663"/>
                    <a:pt x="16530" y="13072"/>
                    <a:pt x="15680" y="13072"/>
                  </a:cubicBezTo>
                  <a:cubicBezTo>
                    <a:pt x="15664" y="13072"/>
                    <a:pt x="15648" y="13072"/>
                    <a:pt x="15632" y="13072"/>
                  </a:cubicBezTo>
                  <a:cubicBezTo>
                    <a:pt x="14775" y="13056"/>
                    <a:pt x="14015" y="12621"/>
                    <a:pt x="13452" y="12002"/>
                  </a:cubicBezTo>
                  <a:close/>
                  <a:moveTo>
                    <a:pt x="22606" y="3973"/>
                  </a:moveTo>
                  <a:cubicBezTo>
                    <a:pt x="23033" y="3973"/>
                    <a:pt x="23460" y="4089"/>
                    <a:pt x="23826" y="4318"/>
                  </a:cubicBezTo>
                  <a:cubicBezTo>
                    <a:pt x="24433" y="4698"/>
                    <a:pt x="24779" y="5323"/>
                    <a:pt x="24961" y="5995"/>
                  </a:cubicBezTo>
                  <a:cubicBezTo>
                    <a:pt x="24975" y="6170"/>
                    <a:pt x="24974" y="6346"/>
                    <a:pt x="24962" y="6520"/>
                  </a:cubicBezTo>
                  <a:cubicBezTo>
                    <a:pt x="24880" y="6691"/>
                    <a:pt x="24802" y="6863"/>
                    <a:pt x="24725" y="7029"/>
                  </a:cubicBezTo>
                  <a:cubicBezTo>
                    <a:pt x="24339" y="7852"/>
                    <a:pt x="23964" y="8684"/>
                    <a:pt x="23661" y="9543"/>
                  </a:cubicBezTo>
                  <a:cubicBezTo>
                    <a:pt x="23369" y="10367"/>
                    <a:pt x="23139" y="11214"/>
                    <a:pt x="23042" y="12084"/>
                  </a:cubicBezTo>
                  <a:cubicBezTo>
                    <a:pt x="23006" y="12407"/>
                    <a:pt x="22980" y="12746"/>
                    <a:pt x="22988" y="13082"/>
                  </a:cubicBezTo>
                  <a:cubicBezTo>
                    <a:pt x="22208" y="13450"/>
                    <a:pt x="21456" y="13823"/>
                    <a:pt x="20592" y="13823"/>
                  </a:cubicBezTo>
                  <a:cubicBezTo>
                    <a:pt x="20459" y="13823"/>
                    <a:pt x="20324" y="13814"/>
                    <a:pt x="20185" y="13795"/>
                  </a:cubicBezTo>
                  <a:cubicBezTo>
                    <a:pt x="19212" y="13660"/>
                    <a:pt x="18446" y="13011"/>
                    <a:pt x="18219" y="12086"/>
                  </a:cubicBezTo>
                  <a:cubicBezTo>
                    <a:pt x="18259" y="12017"/>
                    <a:pt x="18298" y="11945"/>
                    <a:pt x="18334" y="11871"/>
                  </a:cubicBezTo>
                  <a:cubicBezTo>
                    <a:pt x="18341" y="11856"/>
                    <a:pt x="18346" y="11840"/>
                    <a:pt x="18349" y="11824"/>
                  </a:cubicBezTo>
                  <a:cubicBezTo>
                    <a:pt x="19323" y="11346"/>
                    <a:pt x="20309" y="10404"/>
                    <a:pt x="20161" y="9258"/>
                  </a:cubicBezTo>
                  <a:cubicBezTo>
                    <a:pt x="20090" y="8712"/>
                    <a:pt x="19773" y="8336"/>
                    <a:pt x="19355" y="8059"/>
                  </a:cubicBezTo>
                  <a:cubicBezTo>
                    <a:pt x="19642" y="7312"/>
                    <a:pt x="19768" y="6520"/>
                    <a:pt x="20123" y="5795"/>
                  </a:cubicBezTo>
                  <a:cubicBezTo>
                    <a:pt x="20305" y="5423"/>
                    <a:pt x="20541" y="5067"/>
                    <a:pt x="20833" y="4768"/>
                  </a:cubicBezTo>
                  <a:cubicBezTo>
                    <a:pt x="20835" y="4768"/>
                    <a:pt x="20836" y="4768"/>
                    <a:pt x="20838" y="4768"/>
                  </a:cubicBezTo>
                  <a:cubicBezTo>
                    <a:pt x="20917" y="4768"/>
                    <a:pt x="21001" y="4705"/>
                    <a:pt x="21023" y="4613"/>
                  </a:cubicBezTo>
                  <a:cubicBezTo>
                    <a:pt x="21026" y="4603"/>
                    <a:pt x="21027" y="4592"/>
                    <a:pt x="21028" y="4583"/>
                  </a:cubicBezTo>
                  <a:cubicBezTo>
                    <a:pt x="21200" y="4436"/>
                    <a:pt x="21388" y="4307"/>
                    <a:pt x="21593" y="4207"/>
                  </a:cubicBezTo>
                  <a:cubicBezTo>
                    <a:pt x="21909" y="4051"/>
                    <a:pt x="22258" y="3973"/>
                    <a:pt x="22606" y="3973"/>
                  </a:cubicBezTo>
                  <a:close/>
                  <a:moveTo>
                    <a:pt x="27014" y="5375"/>
                  </a:moveTo>
                  <a:cubicBezTo>
                    <a:pt x="28053" y="5375"/>
                    <a:pt x="29149" y="6196"/>
                    <a:pt x="29741" y="6925"/>
                  </a:cubicBezTo>
                  <a:cubicBezTo>
                    <a:pt x="30676" y="8080"/>
                    <a:pt x="31053" y="9543"/>
                    <a:pt x="31116" y="11005"/>
                  </a:cubicBezTo>
                  <a:cubicBezTo>
                    <a:pt x="31184" y="12585"/>
                    <a:pt x="30971" y="14189"/>
                    <a:pt x="30649" y="15729"/>
                  </a:cubicBezTo>
                  <a:cubicBezTo>
                    <a:pt x="30326" y="17276"/>
                    <a:pt x="29844" y="18789"/>
                    <a:pt x="29175" y="20222"/>
                  </a:cubicBezTo>
                  <a:cubicBezTo>
                    <a:pt x="27794" y="23175"/>
                    <a:pt x="25615" y="25660"/>
                    <a:pt x="22796" y="27307"/>
                  </a:cubicBezTo>
                  <a:cubicBezTo>
                    <a:pt x="22693" y="27367"/>
                    <a:pt x="22655" y="27487"/>
                    <a:pt x="22668" y="27583"/>
                  </a:cubicBezTo>
                  <a:cubicBezTo>
                    <a:pt x="22504" y="28058"/>
                    <a:pt x="22417" y="28562"/>
                    <a:pt x="22317" y="29054"/>
                  </a:cubicBezTo>
                  <a:lnTo>
                    <a:pt x="22165" y="29800"/>
                  </a:lnTo>
                  <a:cubicBezTo>
                    <a:pt x="22121" y="30019"/>
                    <a:pt x="22122" y="30351"/>
                    <a:pt x="21927" y="30488"/>
                  </a:cubicBezTo>
                  <a:cubicBezTo>
                    <a:pt x="21911" y="30482"/>
                    <a:pt x="21895" y="30477"/>
                    <a:pt x="21874" y="30473"/>
                  </a:cubicBezTo>
                  <a:cubicBezTo>
                    <a:pt x="19370" y="30204"/>
                    <a:pt x="16919" y="29776"/>
                    <a:pt x="14504" y="29044"/>
                  </a:cubicBezTo>
                  <a:cubicBezTo>
                    <a:pt x="12139" y="28326"/>
                    <a:pt x="9836" y="27370"/>
                    <a:pt x="7648" y="26215"/>
                  </a:cubicBezTo>
                  <a:cubicBezTo>
                    <a:pt x="7644" y="26213"/>
                    <a:pt x="7639" y="26212"/>
                    <a:pt x="7635" y="26210"/>
                  </a:cubicBezTo>
                  <a:cubicBezTo>
                    <a:pt x="7724" y="26097"/>
                    <a:pt x="7803" y="25980"/>
                    <a:pt x="7872" y="25858"/>
                  </a:cubicBezTo>
                  <a:cubicBezTo>
                    <a:pt x="7941" y="25806"/>
                    <a:pt x="7985" y="25719"/>
                    <a:pt x="7982" y="25644"/>
                  </a:cubicBezTo>
                  <a:cubicBezTo>
                    <a:pt x="8510" y="24522"/>
                    <a:pt x="8336" y="23119"/>
                    <a:pt x="7897" y="21990"/>
                  </a:cubicBezTo>
                  <a:cubicBezTo>
                    <a:pt x="7263" y="20361"/>
                    <a:pt x="6086" y="19034"/>
                    <a:pt x="5249" y="17515"/>
                  </a:cubicBezTo>
                  <a:cubicBezTo>
                    <a:pt x="4404" y="15982"/>
                    <a:pt x="4122" y="14290"/>
                    <a:pt x="4460" y="12568"/>
                  </a:cubicBezTo>
                  <a:cubicBezTo>
                    <a:pt x="4778" y="10935"/>
                    <a:pt x="5576" y="9409"/>
                    <a:pt x="6695" y="8183"/>
                  </a:cubicBezTo>
                  <a:cubicBezTo>
                    <a:pt x="7886" y="6878"/>
                    <a:pt x="9494" y="6028"/>
                    <a:pt x="11239" y="6028"/>
                  </a:cubicBezTo>
                  <a:cubicBezTo>
                    <a:pt x="11497" y="6028"/>
                    <a:pt x="11759" y="6047"/>
                    <a:pt x="12022" y="6085"/>
                  </a:cubicBezTo>
                  <a:cubicBezTo>
                    <a:pt x="12550" y="6380"/>
                    <a:pt x="13207" y="6508"/>
                    <a:pt x="13774" y="6685"/>
                  </a:cubicBezTo>
                  <a:cubicBezTo>
                    <a:pt x="14453" y="6898"/>
                    <a:pt x="15134" y="7109"/>
                    <a:pt x="15815" y="7320"/>
                  </a:cubicBezTo>
                  <a:cubicBezTo>
                    <a:pt x="16513" y="7536"/>
                    <a:pt x="17210" y="7749"/>
                    <a:pt x="17907" y="7970"/>
                  </a:cubicBezTo>
                  <a:cubicBezTo>
                    <a:pt x="18384" y="8122"/>
                    <a:pt x="18893" y="8294"/>
                    <a:pt x="19273" y="8632"/>
                  </a:cubicBezTo>
                  <a:cubicBezTo>
                    <a:pt x="20392" y="9625"/>
                    <a:pt x="19147" y="10963"/>
                    <a:pt x="18163" y="11419"/>
                  </a:cubicBezTo>
                  <a:cubicBezTo>
                    <a:pt x="17465" y="11743"/>
                    <a:pt x="16684" y="11878"/>
                    <a:pt x="15907" y="11878"/>
                  </a:cubicBezTo>
                  <a:cubicBezTo>
                    <a:pt x="15473" y="11878"/>
                    <a:pt x="15040" y="11836"/>
                    <a:pt x="14623" y="11762"/>
                  </a:cubicBezTo>
                  <a:cubicBezTo>
                    <a:pt x="13258" y="11521"/>
                    <a:pt x="12057" y="10866"/>
                    <a:pt x="10952" y="10054"/>
                  </a:cubicBezTo>
                  <a:cubicBezTo>
                    <a:pt x="10929" y="10038"/>
                    <a:pt x="10905" y="10031"/>
                    <a:pt x="10879" y="10031"/>
                  </a:cubicBezTo>
                  <a:cubicBezTo>
                    <a:pt x="10760" y="10031"/>
                    <a:pt x="10629" y="10190"/>
                    <a:pt x="10719" y="10289"/>
                  </a:cubicBezTo>
                  <a:cubicBezTo>
                    <a:pt x="11156" y="10765"/>
                    <a:pt x="11683" y="11166"/>
                    <a:pt x="12266" y="11485"/>
                  </a:cubicBezTo>
                  <a:cubicBezTo>
                    <a:pt x="11748" y="11965"/>
                    <a:pt x="11252" y="12454"/>
                    <a:pt x="10656" y="12849"/>
                  </a:cubicBezTo>
                  <a:cubicBezTo>
                    <a:pt x="9947" y="13317"/>
                    <a:pt x="9174" y="13661"/>
                    <a:pt x="8360" y="13901"/>
                  </a:cubicBezTo>
                  <a:cubicBezTo>
                    <a:pt x="8247" y="13934"/>
                    <a:pt x="8223" y="14128"/>
                    <a:pt x="8334" y="14128"/>
                  </a:cubicBezTo>
                  <a:cubicBezTo>
                    <a:pt x="8344" y="14128"/>
                    <a:pt x="8355" y="14126"/>
                    <a:pt x="8366" y="14123"/>
                  </a:cubicBezTo>
                  <a:cubicBezTo>
                    <a:pt x="9876" y="13704"/>
                    <a:pt x="11554" y="12882"/>
                    <a:pt x="12573" y="11643"/>
                  </a:cubicBezTo>
                  <a:cubicBezTo>
                    <a:pt x="12713" y="11711"/>
                    <a:pt x="12858" y="11775"/>
                    <a:pt x="13004" y="11834"/>
                  </a:cubicBezTo>
                  <a:cubicBezTo>
                    <a:pt x="13005" y="11839"/>
                    <a:pt x="13006" y="11845"/>
                    <a:pt x="13009" y="11850"/>
                  </a:cubicBezTo>
                  <a:cubicBezTo>
                    <a:pt x="13493" y="12917"/>
                    <a:pt x="14575" y="13451"/>
                    <a:pt x="15660" y="13451"/>
                  </a:cubicBezTo>
                  <a:cubicBezTo>
                    <a:pt x="15974" y="13451"/>
                    <a:pt x="16287" y="13406"/>
                    <a:pt x="16587" y="13317"/>
                  </a:cubicBezTo>
                  <a:cubicBezTo>
                    <a:pt x="18767" y="16232"/>
                    <a:pt x="19787" y="19873"/>
                    <a:pt x="19813" y="23492"/>
                  </a:cubicBezTo>
                  <a:cubicBezTo>
                    <a:pt x="19814" y="23559"/>
                    <a:pt x="19848" y="23585"/>
                    <a:pt x="19890" y="23585"/>
                  </a:cubicBezTo>
                  <a:cubicBezTo>
                    <a:pt x="19954" y="23585"/>
                    <a:pt x="20037" y="23522"/>
                    <a:pt x="20045" y="23444"/>
                  </a:cubicBezTo>
                  <a:cubicBezTo>
                    <a:pt x="20381" y="19761"/>
                    <a:pt x="19104" y="16119"/>
                    <a:pt x="16840" y="13231"/>
                  </a:cubicBezTo>
                  <a:cubicBezTo>
                    <a:pt x="17252" y="13069"/>
                    <a:pt x="17629" y="12819"/>
                    <a:pt x="17929" y="12476"/>
                  </a:cubicBezTo>
                  <a:cubicBezTo>
                    <a:pt x="18128" y="13333"/>
                    <a:pt x="18918" y="13996"/>
                    <a:pt x="19786" y="14198"/>
                  </a:cubicBezTo>
                  <a:cubicBezTo>
                    <a:pt x="20040" y="14257"/>
                    <a:pt x="20300" y="14285"/>
                    <a:pt x="20562" y="14285"/>
                  </a:cubicBezTo>
                  <a:cubicBezTo>
                    <a:pt x="21426" y="14285"/>
                    <a:pt x="22308" y="13983"/>
                    <a:pt x="23017" y="13502"/>
                  </a:cubicBezTo>
                  <a:cubicBezTo>
                    <a:pt x="23054" y="13782"/>
                    <a:pt x="23124" y="14056"/>
                    <a:pt x="23243" y="14312"/>
                  </a:cubicBezTo>
                  <a:cubicBezTo>
                    <a:pt x="23597" y="15074"/>
                    <a:pt x="24342" y="15338"/>
                    <a:pt x="25128" y="15428"/>
                  </a:cubicBezTo>
                  <a:cubicBezTo>
                    <a:pt x="25392" y="15458"/>
                    <a:pt x="25674" y="15487"/>
                    <a:pt x="25954" y="15487"/>
                  </a:cubicBezTo>
                  <a:cubicBezTo>
                    <a:pt x="26494" y="15487"/>
                    <a:pt x="27025" y="15377"/>
                    <a:pt x="27400" y="14949"/>
                  </a:cubicBezTo>
                  <a:cubicBezTo>
                    <a:pt x="27623" y="14693"/>
                    <a:pt x="27758" y="14375"/>
                    <a:pt x="27879" y="14058"/>
                  </a:cubicBezTo>
                  <a:cubicBezTo>
                    <a:pt x="28115" y="14106"/>
                    <a:pt x="28347" y="14132"/>
                    <a:pt x="28578" y="14132"/>
                  </a:cubicBezTo>
                  <a:cubicBezTo>
                    <a:pt x="28849" y="14132"/>
                    <a:pt x="29118" y="14096"/>
                    <a:pt x="29393" y="14014"/>
                  </a:cubicBezTo>
                  <a:cubicBezTo>
                    <a:pt x="29502" y="13981"/>
                    <a:pt x="29532" y="13794"/>
                    <a:pt x="29415" y="13794"/>
                  </a:cubicBezTo>
                  <a:cubicBezTo>
                    <a:pt x="29407" y="13794"/>
                    <a:pt x="29397" y="13795"/>
                    <a:pt x="29387" y="13797"/>
                  </a:cubicBezTo>
                  <a:cubicBezTo>
                    <a:pt x="29117" y="13853"/>
                    <a:pt x="28845" y="13885"/>
                    <a:pt x="28573" y="13885"/>
                  </a:cubicBezTo>
                  <a:cubicBezTo>
                    <a:pt x="28370" y="13885"/>
                    <a:pt x="28167" y="13867"/>
                    <a:pt x="27965" y="13830"/>
                  </a:cubicBezTo>
                  <a:cubicBezTo>
                    <a:pt x="28107" y="13452"/>
                    <a:pt x="28242" y="13072"/>
                    <a:pt x="28374" y="12690"/>
                  </a:cubicBezTo>
                  <a:cubicBezTo>
                    <a:pt x="28977" y="12526"/>
                    <a:pt x="29461" y="12036"/>
                    <a:pt x="29712" y="11468"/>
                  </a:cubicBezTo>
                  <a:cubicBezTo>
                    <a:pt x="29754" y="11374"/>
                    <a:pt x="29698" y="11320"/>
                    <a:pt x="29631" y="11320"/>
                  </a:cubicBezTo>
                  <a:cubicBezTo>
                    <a:pt x="29587" y="11320"/>
                    <a:pt x="29538" y="11343"/>
                    <a:pt x="29508" y="11393"/>
                  </a:cubicBezTo>
                  <a:cubicBezTo>
                    <a:pt x="29259" y="11810"/>
                    <a:pt x="28905" y="12105"/>
                    <a:pt x="28499" y="12335"/>
                  </a:cubicBezTo>
                  <a:cubicBezTo>
                    <a:pt x="28499" y="12333"/>
                    <a:pt x="28500" y="12332"/>
                    <a:pt x="28500" y="12329"/>
                  </a:cubicBezTo>
                  <a:cubicBezTo>
                    <a:pt x="28843" y="11326"/>
                    <a:pt x="29148" y="10313"/>
                    <a:pt x="29418" y="9287"/>
                  </a:cubicBezTo>
                  <a:cubicBezTo>
                    <a:pt x="29444" y="9190"/>
                    <a:pt x="29390" y="9146"/>
                    <a:pt x="29323" y="9146"/>
                  </a:cubicBezTo>
                  <a:cubicBezTo>
                    <a:pt x="29255" y="9146"/>
                    <a:pt x="29173" y="9191"/>
                    <a:pt x="29149" y="9271"/>
                  </a:cubicBezTo>
                  <a:cubicBezTo>
                    <a:pt x="28651" y="10873"/>
                    <a:pt x="28125" y="12479"/>
                    <a:pt x="27487" y="14032"/>
                  </a:cubicBezTo>
                  <a:cubicBezTo>
                    <a:pt x="27342" y="14382"/>
                    <a:pt x="27172" y="14756"/>
                    <a:pt x="26810" y="14926"/>
                  </a:cubicBezTo>
                  <a:cubicBezTo>
                    <a:pt x="26596" y="15027"/>
                    <a:pt x="26356" y="15055"/>
                    <a:pt x="26116" y="15055"/>
                  </a:cubicBezTo>
                  <a:cubicBezTo>
                    <a:pt x="25936" y="15055"/>
                    <a:pt x="25756" y="15039"/>
                    <a:pt x="25585" y="15026"/>
                  </a:cubicBezTo>
                  <a:cubicBezTo>
                    <a:pt x="24884" y="14972"/>
                    <a:pt x="24098" y="14879"/>
                    <a:pt x="23702" y="14215"/>
                  </a:cubicBezTo>
                  <a:cubicBezTo>
                    <a:pt x="23324" y="13580"/>
                    <a:pt x="23376" y="12739"/>
                    <a:pt x="23459" y="12033"/>
                  </a:cubicBezTo>
                  <a:cubicBezTo>
                    <a:pt x="23552" y="11227"/>
                    <a:pt x="23761" y="10435"/>
                    <a:pt x="24030" y="9672"/>
                  </a:cubicBezTo>
                  <a:cubicBezTo>
                    <a:pt x="24286" y="8945"/>
                    <a:pt x="24596" y="8237"/>
                    <a:pt x="24917" y="7539"/>
                  </a:cubicBezTo>
                  <a:cubicBezTo>
                    <a:pt x="25210" y="6904"/>
                    <a:pt x="25484" y="5997"/>
                    <a:pt x="26116" y="5618"/>
                  </a:cubicBezTo>
                  <a:cubicBezTo>
                    <a:pt x="26400" y="5448"/>
                    <a:pt x="26704" y="5375"/>
                    <a:pt x="27014" y="5375"/>
                  </a:cubicBezTo>
                  <a:close/>
                  <a:moveTo>
                    <a:pt x="7502" y="25942"/>
                  </a:moveTo>
                  <a:lnTo>
                    <a:pt x="7502" y="25942"/>
                  </a:lnTo>
                  <a:cubicBezTo>
                    <a:pt x="7464" y="26031"/>
                    <a:pt x="7422" y="26119"/>
                    <a:pt x="7376" y="26208"/>
                  </a:cubicBezTo>
                  <a:cubicBezTo>
                    <a:pt x="7331" y="26295"/>
                    <a:pt x="7391" y="26355"/>
                    <a:pt x="7461" y="26355"/>
                  </a:cubicBezTo>
                  <a:cubicBezTo>
                    <a:pt x="7470" y="26355"/>
                    <a:pt x="7479" y="26354"/>
                    <a:pt x="7488" y="26352"/>
                  </a:cubicBezTo>
                  <a:cubicBezTo>
                    <a:pt x="7488" y="26379"/>
                    <a:pt x="7498" y="26402"/>
                    <a:pt x="7524" y="26418"/>
                  </a:cubicBezTo>
                  <a:cubicBezTo>
                    <a:pt x="11839" y="28906"/>
                    <a:pt x="16808" y="30514"/>
                    <a:pt x="21791" y="30858"/>
                  </a:cubicBezTo>
                  <a:cubicBezTo>
                    <a:pt x="21795" y="30858"/>
                    <a:pt x="21799" y="30858"/>
                    <a:pt x="21804" y="30858"/>
                  </a:cubicBezTo>
                  <a:cubicBezTo>
                    <a:pt x="21836" y="30858"/>
                    <a:pt x="21867" y="30848"/>
                    <a:pt x="21893" y="30833"/>
                  </a:cubicBezTo>
                  <a:cubicBezTo>
                    <a:pt x="21938" y="30852"/>
                    <a:pt x="21980" y="30861"/>
                    <a:pt x="22019" y="30861"/>
                  </a:cubicBezTo>
                  <a:cubicBezTo>
                    <a:pt x="22188" y="30861"/>
                    <a:pt x="22304" y="30698"/>
                    <a:pt x="22385" y="30498"/>
                  </a:cubicBezTo>
                  <a:cubicBezTo>
                    <a:pt x="22386" y="30499"/>
                    <a:pt x="22386" y="30499"/>
                    <a:pt x="22387" y="30499"/>
                  </a:cubicBezTo>
                  <a:cubicBezTo>
                    <a:pt x="22520" y="30618"/>
                    <a:pt x="22537" y="30794"/>
                    <a:pt x="22547" y="30958"/>
                  </a:cubicBezTo>
                  <a:cubicBezTo>
                    <a:pt x="22563" y="31286"/>
                    <a:pt x="22478" y="31658"/>
                    <a:pt x="22426" y="31982"/>
                  </a:cubicBezTo>
                  <a:cubicBezTo>
                    <a:pt x="22340" y="32501"/>
                    <a:pt x="22166" y="33022"/>
                    <a:pt x="22089" y="33543"/>
                  </a:cubicBezTo>
                  <a:cubicBezTo>
                    <a:pt x="20652" y="33319"/>
                    <a:pt x="19188" y="33232"/>
                    <a:pt x="17746" y="33024"/>
                  </a:cubicBezTo>
                  <a:cubicBezTo>
                    <a:pt x="16278" y="32815"/>
                    <a:pt x="14820" y="32550"/>
                    <a:pt x="13386" y="32174"/>
                  </a:cubicBezTo>
                  <a:cubicBezTo>
                    <a:pt x="11097" y="31574"/>
                    <a:pt x="8756" y="30681"/>
                    <a:pt x="6767" y="29347"/>
                  </a:cubicBezTo>
                  <a:cubicBezTo>
                    <a:pt x="6760" y="29280"/>
                    <a:pt x="6706" y="29247"/>
                    <a:pt x="6646" y="29247"/>
                  </a:cubicBezTo>
                  <a:cubicBezTo>
                    <a:pt x="6638" y="29247"/>
                    <a:pt x="6630" y="29248"/>
                    <a:pt x="6621" y="29249"/>
                  </a:cubicBezTo>
                  <a:cubicBezTo>
                    <a:pt x="6465" y="29143"/>
                    <a:pt x="6311" y="29033"/>
                    <a:pt x="6160" y="28920"/>
                  </a:cubicBezTo>
                  <a:cubicBezTo>
                    <a:pt x="6439" y="28019"/>
                    <a:pt x="6367" y="26214"/>
                    <a:pt x="7502" y="25942"/>
                  </a:cubicBezTo>
                  <a:close/>
                  <a:moveTo>
                    <a:pt x="6710" y="29644"/>
                  </a:moveTo>
                  <a:cubicBezTo>
                    <a:pt x="7549" y="30245"/>
                    <a:pt x="8417" y="30775"/>
                    <a:pt x="9372" y="31219"/>
                  </a:cubicBezTo>
                  <a:cubicBezTo>
                    <a:pt x="10601" y="31791"/>
                    <a:pt x="11886" y="32232"/>
                    <a:pt x="13193" y="32581"/>
                  </a:cubicBezTo>
                  <a:cubicBezTo>
                    <a:pt x="14609" y="32958"/>
                    <a:pt x="16055" y="33226"/>
                    <a:pt x="17503" y="33439"/>
                  </a:cubicBezTo>
                  <a:cubicBezTo>
                    <a:pt x="18752" y="33621"/>
                    <a:pt x="20025" y="33810"/>
                    <a:pt x="21292" y="33915"/>
                  </a:cubicBezTo>
                  <a:cubicBezTo>
                    <a:pt x="20934" y="34995"/>
                    <a:pt x="20700" y="36127"/>
                    <a:pt x="20417" y="37225"/>
                  </a:cubicBezTo>
                  <a:cubicBezTo>
                    <a:pt x="20093" y="38475"/>
                    <a:pt x="19765" y="39727"/>
                    <a:pt x="19428" y="40974"/>
                  </a:cubicBezTo>
                  <a:cubicBezTo>
                    <a:pt x="19097" y="42197"/>
                    <a:pt x="18758" y="43419"/>
                    <a:pt x="18410" y="44636"/>
                  </a:cubicBezTo>
                  <a:cubicBezTo>
                    <a:pt x="18079" y="45797"/>
                    <a:pt x="17654" y="46961"/>
                    <a:pt x="17393" y="48142"/>
                  </a:cubicBezTo>
                  <a:cubicBezTo>
                    <a:pt x="15093" y="48198"/>
                    <a:pt x="12795" y="48243"/>
                    <a:pt x="10496" y="48243"/>
                  </a:cubicBezTo>
                  <a:cubicBezTo>
                    <a:pt x="9916" y="48243"/>
                    <a:pt x="9337" y="48241"/>
                    <a:pt x="8758" y="48234"/>
                  </a:cubicBezTo>
                  <a:cubicBezTo>
                    <a:pt x="7330" y="48219"/>
                    <a:pt x="5903" y="48187"/>
                    <a:pt x="4474" y="48141"/>
                  </a:cubicBezTo>
                  <a:cubicBezTo>
                    <a:pt x="3760" y="48117"/>
                    <a:pt x="3047" y="48095"/>
                    <a:pt x="2333" y="48066"/>
                  </a:cubicBezTo>
                  <a:cubicBezTo>
                    <a:pt x="1816" y="48045"/>
                    <a:pt x="1294" y="48006"/>
                    <a:pt x="773" y="48006"/>
                  </a:cubicBezTo>
                  <a:cubicBezTo>
                    <a:pt x="612" y="48006"/>
                    <a:pt x="450" y="48009"/>
                    <a:pt x="289" y="48019"/>
                  </a:cubicBezTo>
                  <a:cubicBezTo>
                    <a:pt x="582" y="47524"/>
                    <a:pt x="750" y="46950"/>
                    <a:pt x="953" y="46417"/>
                  </a:cubicBezTo>
                  <a:cubicBezTo>
                    <a:pt x="1184" y="45806"/>
                    <a:pt x="1413" y="45194"/>
                    <a:pt x="1641" y="44582"/>
                  </a:cubicBezTo>
                  <a:cubicBezTo>
                    <a:pt x="2095" y="43356"/>
                    <a:pt x="2540" y="42128"/>
                    <a:pt x="2978" y="40896"/>
                  </a:cubicBezTo>
                  <a:cubicBezTo>
                    <a:pt x="3834" y="38485"/>
                    <a:pt x="4671" y="36068"/>
                    <a:pt x="5461" y="33634"/>
                  </a:cubicBezTo>
                  <a:cubicBezTo>
                    <a:pt x="5888" y="32322"/>
                    <a:pt x="6397" y="30993"/>
                    <a:pt x="6710" y="29644"/>
                  </a:cubicBezTo>
                  <a:close/>
                  <a:moveTo>
                    <a:pt x="12958" y="1"/>
                  </a:moveTo>
                  <a:cubicBezTo>
                    <a:pt x="12311" y="1"/>
                    <a:pt x="11646" y="241"/>
                    <a:pt x="11109" y="560"/>
                  </a:cubicBezTo>
                  <a:cubicBezTo>
                    <a:pt x="10195" y="1101"/>
                    <a:pt x="9486" y="1927"/>
                    <a:pt x="8972" y="2847"/>
                  </a:cubicBezTo>
                  <a:cubicBezTo>
                    <a:pt x="8627" y="3468"/>
                    <a:pt x="8374" y="4134"/>
                    <a:pt x="8169" y="4813"/>
                  </a:cubicBezTo>
                  <a:cubicBezTo>
                    <a:pt x="7983" y="5425"/>
                    <a:pt x="7783" y="6082"/>
                    <a:pt x="7711" y="6727"/>
                  </a:cubicBezTo>
                  <a:cubicBezTo>
                    <a:pt x="6246" y="7772"/>
                    <a:pt x="5097" y="9373"/>
                    <a:pt x="4479" y="10968"/>
                  </a:cubicBezTo>
                  <a:cubicBezTo>
                    <a:pt x="3883" y="12504"/>
                    <a:pt x="3672" y="14207"/>
                    <a:pt x="4056" y="15820"/>
                  </a:cubicBezTo>
                  <a:cubicBezTo>
                    <a:pt x="4469" y="17560"/>
                    <a:pt x="5609" y="18971"/>
                    <a:pt x="6545" y="20452"/>
                  </a:cubicBezTo>
                  <a:cubicBezTo>
                    <a:pt x="7519" y="21992"/>
                    <a:pt x="8215" y="23742"/>
                    <a:pt x="7674" y="25483"/>
                  </a:cubicBezTo>
                  <a:cubicBezTo>
                    <a:pt x="7040" y="25483"/>
                    <a:pt x="6540" y="26059"/>
                    <a:pt x="6311" y="26607"/>
                  </a:cubicBezTo>
                  <a:cubicBezTo>
                    <a:pt x="6028" y="27284"/>
                    <a:pt x="5793" y="28211"/>
                    <a:pt x="5957" y="28941"/>
                  </a:cubicBezTo>
                  <a:cubicBezTo>
                    <a:pt x="5927" y="28988"/>
                    <a:pt x="5924" y="29048"/>
                    <a:pt x="5972" y="29087"/>
                  </a:cubicBezTo>
                  <a:cubicBezTo>
                    <a:pt x="6132" y="29211"/>
                    <a:pt x="6292" y="29332"/>
                    <a:pt x="6454" y="29452"/>
                  </a:cubicBezTo>
                  <a:cubicBezTo>
                    <a:pt x="5996" y="30566"/>
                    <a:pt x="5676" y="31748"/>
                    <a:pt x="5296" y="32891"/>
                  </a:cubicBezTo>
                  <a:cubicBezTo>
                    <a:pt x="4874" y="34161"/>
                    <a:pt x="4451" y="35430"/>
                    <a:pt x="4019" y="36697"/>
                  </a:cubicBezTo>
                  <a:cubicBezTo>
                    <a:pt x="3192" y="39123"/>
                    <a:pt x="2334" y="41538"/>
                    <a:pt x="1456" y="43947"/>
                  </a:cubicBezTo>
                  <a:cubicBezTo>
                    <a:pt x="1206" y="44632"/>
                    <a:pt x="953" y="45315"/>
                    <a:pt x="701" y="46000"/>
                  </a:cubicBezTo>
                  <a:cubicBezTo>
                    <a:pt x="458" y="46654"/>
                    <a:pt x="108" y="47339"/>
                    <a:pt x="6" y="48032"/>
                  </a:cubicBezTo>
                  <a:cubicBezTo>
                    <a:pt x="0" y="48070"/>
                    <a:pt x="10" y="48103"/>
                    <a:pt x="27" y="48127"/>
                  </a:cubicBezTo>
                  <a:cubicBezTo>
                    <a:pt x="10" y="48197"/>
                    <a:pt x="36" y="48277"/>
                    <a:pt x="120" y="48294"/>
                  </a:cubicBezTo>
                  <a:cubicBezTo>
                    <a:pt x="812" y="48433"/>
                    <a:pt x="1541" y="48432"/>
                    <a:pt x="2245" y="48465"/>
                  </a:cubicBezTo>
                  <a:cubicBezTo>
                    <a:pt x="2958" y="48501"/>
                    <a:pt x="3671" y="48533"/>
                    <a:pt x="4384" y="48557"/>
                  </a:cubicBezTo>
                  <a:cubicBezTo>
                    <a:pt x="5836" y="48606"/>
                    <a:pt x="7290" y="48639"/>
                    <a:pt x="8742" y="48656"/>
                  </a:cubicBezTo>
                  <a:cubicBezTo>
                    <a:pt x="9615" y="48666"/>
                    <a:pt x="10489" y="48672"/>
                    <a:pt x="11363" y="48672"/>
                  </a:cubicBezTo>
                  <a:cubicBezTo>
                    <a:pt x="13372" y="48672"/>
                    <a:pt x="15381" y="48641"/>
                    <a:pt x="17386" y="48558"/>
                  </a:cubicBezTo>
                  <a:cubicBezTo>
                    <a:pt x="17405" y="48557"/>
                    <a:pt x="17425" y="48553"/>
                    <a:pt x="17444" y="48547"/>
                  </a:cubicBezTo>
                  <a:cubicBezTo>
                    <a:pt x="17465" y="48554"/>
                    <a:pt x="17488" y="48558"/>
                    <a:pt x="17511" y="48558"/>
                  </a:cubicBezTo>
                  <a:cubicBezTo>
                    <a:pt x="17590" y="48558"/>
                    <a:pt x="17674" y="48514"/>
                    <a:pt x="17710" y="48424"/>
                  </a:cubicBezTo>
                  <a:cubicBezTo>
                    <a:pt x="18165" y="47286"/>
                    <a:pt x="18445" y="46052"/>
                    <a:pt x="18783" y="44873"/>
                  </a:cubicBezTo>
                  <a:cubicBezTo>
                    <a:pt x="19138" y="43632"/>
                    <a:pt x="19484" y="42387"/>
                    <a:pt x="19821" y="41140"/>
                  </a:cubicBezTo>
                  <a:cubicBezTo>
                    <a:pt x="20152" y="39917"/>
                    <a:pt x="20471" y="38692"/>
                    <a:pt x="20782" y="37464"/>
                  </a:cubicBezTo>
                  <a:cubicBezTo>
                    <a:pt x="21074" y="36304"/>
                    <a:pt x="21427" y="35121"/>
                    <a:pt x="21602" y="33934"/>
                  </a:cubicBezTo>
                  <a:cubicBezTo>
                    <a:pt x="21769" y="33946"/>
                    <a:pt x="21937" y="33956"/>
                    <a:pt x="22104" y="33966"/>
                  </a:cubicBezTo>
                  <a:cubicBezTo>
                    <a:pt x="22108" y="33966"/>
                    <a:pt x="22111" y="33966"/>
                    <a:pt x="22115" y="33966"/>
                  </a:cubicBezTo>
                  <a:cubicBezTo>
                    <a:pt x="22165" y="33966"/>
                    <a:pt x="22211" y="33947"/>
                    <a:pt x="22247" y="33917"/>
                  </a:cubicBezTo>
                  <a:cubicBezTo>
                    <a:pt x="22296" y="33897"/>
                    <a:pt x="22339" y="33865"/>
                    <a:pt x="22361" y="33825"/>
                  </a:cubicBezTo>
                  <a:cubicBezTo>
                    <a:pt x="22570" y="33444"/>
                    <a:pt x="22656" y="32977"/>
                    <a:pt x="22745" y="32555"/>
                  </a:cubicBezTo>
                  <a:cubicBezTo>
                    <a:pt x="22843" y="32096"/>
                    <a:pt x="22913" y="31628"/>
                    <a:pt x="22960" y="31161"/>
                  </a:cubicBezTo>
                  <a:cubicBezTo>
                    <a:pt x="22990" y="30862"/>
                    <a:pt x="23011" y="30525"/>
                    <a:pt x="22825" y="30268"/>
                  </a:cubicBezTo>
                  <a:cubicBezTo>
                    <a:pt x="22737" y="30149"/>
                    <a:pt x="22632" y="30061"/>
                    <a:pt x="22516" y="30030"/>
                  </a:cubicBezTo>
                  <a:cubicBezTo>
                    <a:pt x="22528" y="29977"/>
                    <a:pt x="22537" y="29930"/>
                    <a:pt x="22543" y="29892"/>
                  </a:cubicBezTo>
                  <a:cubicBezTo>
                    <a:pt x="22688" y="29167"/>
                    <a:pt x="22892" y="28417"/>
                    <a:pt x="22942" y="27676"/>
                  </a:cubicBezTo>
                  <a:cubicBezTo>
                    <a:pt x="25774" y="26161"/>
                    <a:pt x="27982" y="23586"/>
                    <a:pt x="29393" y="20731"/>
                  </a:cubicBezTo>
                  <a:cubicBezTo>
                    <a:pt x="30173" y="19154"/>
                    <a:pt x="30727" y="17468"/>
                    <a:pt x="31085" y="15748"/>
                  </a:cubicBezTo>
                  <a:cubicBezTo>
                    <a:pt x="31445" y="14017"/>
                    <a:pt x="31689" y="12183"/>
                    <a:pt x="31531" y="10417"/>
                  </a:cubicBezTo>
                  <a:cubicBezTo>
                    <a:pt x="31393" y="8883"/>
                    <a:pt x="30877" y="7373"/>
                    <a:pt x="29784" y="6249"/>
                  </a:cubicBezTo>
                  <a:cubicBezTo>
                    <a:pt x="29120" y="5566"/>
                    <a:pt x="28081" y="4954"/>
                    <a:pt x="27075" y="4954"/>
                  </a:cubicBezTo>
                  <a:cubicBezTo>
                    <a:pt x="26706" y="4954"/>
                    <a:pt x="26340" y="5037"/>
                    <a:pt x="26000" y="5229"/>
                  </a:cubicBezTo>
                  <a:cubicBezTo>
                    <a:pt x="25681" y="5411"/>
                    <a:pt x="25446" y="5679"/>
                    <a:pt x="25255" y="5981"/>
                  </a:cubicBezTo>
                  <a:cubicBezTo>
                    <a:pt x="25252" y="5932"/>
                    <a:pt x="25246" y="5883"/>
                    <a:pt x="25239" y="5835"/>
                  </a:cubicBezTo>
                  <a:cubicBezTo>
                    <a:pt x="25190" y="4468"/>
                    <a:pt x="23926" y="3539"/>
                    <a:pt x="22633" y="3539"/>
                  </a:cubicBezTo>
                  <a:cubicBezTo>
                    <a:pt x="22330" y="3539"/>
                    <a:pt x="22025" y="3590"/>
                    <a:pt x="21734" y="3699"/>
                  </a:cubicBezTo>
                  <a:cubicBezTo>
                    <a:pt x="21481" y="3792"/>
                    <a:pt x="21249" y="3921"/>
                    <a:pt x="21034" y="4074"/>
                  </a:cubicBezTo>
                  <a:cubicBezTo>
                    <a:pt x="20940" y="3510"/>
                    <a:pt x="20559" y="2931"/>
                    <a:pt x="20216" y="2559"/>
                  </a:cubicBezTo>
                  <a:cubicBezTo>
                    <a:pt x="19677" y="1973"/>
                    <a:pt x="18944" y="1573"/>
                    <a:pt x="18146" y="1491"/>
                  </a:cubicBezTo>
                  <a:cubicBezTo>
                    <a:pt x="18057" y="1482"/>
                    <a:pt x="17967" y="1478"/>
                    <a:pt x="17877" y="1478"/>
                  </a:cubicBezTo>
                  <a:cubicBezTo>
                    <a:pt x="16799" y="1478"/>
                    <a:pt x="15640" y="2100"/>
                    <a:pt x="15047" y="3029"/>
                  </a:cubicBezTo>
                  <a:cubicBezTo>
                    <a:pt x="15047" y="3008"/>
                    <a:pt x="15049" y="2989"/>
                    <a:pt x="15049" y="2968"/>
                  </a:cubicBezTo>
                  <a:cubicBezTo>
                    <a:pt x="15064" y="1990"/>
                    <a:pt x="14956" y="772"/>
                    <a:pt x="13993" y="250"/>
                  </a:cubicBezTo>
                  <a:cubicBezTo>
                    <a:pt x="13670" y="75"/>
                    <a:pt x="13316" y="1"/>
                    <a:pt x="12958" y="1"/>
                  </a:cubicBezTo>
                  <a:close/>
                </a:path>
              </a:pathLst>
            </a:custGeom>
            <a:solidFill>
              <a:srgbClr val="3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0"/>
            <p:cNvSpPr/>
            <p:nvPr/>
          </p:nvSpPr>
          <p:spPr>
            <a:xfrm>
              <a:off x="9342625" y="2403500"/>
              <a:ext cx="160950" cy="363125"/>
            </a:xfrm>
            <a:custGeom>
              <a:avLst/>
              <a:gdLst/>
              <a:ahLst/>
              <a:cxnLst/>
              <a:rect l="l" t="t" r="r" b="b"/>
              <a:pathLst>
                <a:path w="6438" h="14525" extrusionOk="0">
                  <a:moveTo>
                    <a:pt x="4292" y="0"/>
                  </a:moveTo>
                  <a:cubicBezTo>
                    <a:pt x="3439" y="4982"/>
                    <a:pt x="1745" y="9774"/>
                    <a:pt x="0" y="14525"/>
                  </a:cubicBezTo>
                  <a:cubicBezTo>
                    <a:pt x="847" y="14509"/>
                    <a:pt x="1692" y="14489"/>
                    <a:pt x="2539" y="14469"/>
                  </a:cubicBezTo>
                  <a:cubicBezTo>
                    <a:pt x="2800" y="13290"/>
                    <a:pt x="3226" y="12125"/>
                    <a:pt x="3556" y="10964"/>
                  </a:cubicBezTo>
                  <a:cubicBezTo>
                    <a:pt x="3904" y="9745"/>
                    <a:pt x="4243" y="8524"/>
                    <a:pt x="4574" y="7301"/>
                  </a:cubicBezTo>
                  <a:cubicBezTo>
                    <a:pt x="4911" y="6054"/>
                    <a:pt x="5239" y="4802"/>
                    <a:pt x="5562" y="3552"/>
                  </a:cubicBezTo>
                  <a:cubicBezTo>
                    <a:pt x="5849" y="2453"/>
                    <a:pt x="6080" y="1320"/>
                    <a:pt x="6438" y="242"/>
                  </a:cubicBezTo>
                  <a:cubicBezTo>
                    <a:pt x="5724" y="184"/>
                    <a:pt x="5004" y="96"/>
                    <a:pt x="4292" y="0"/>
                  </a:cubicBezTo>
                  <a:close/>
                </a:path>
              </a:pathLst>
            </a:custGeom>
            <a:solidFill>
              <a:srgbClr val="F4B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0"/>
            <p:cNvSpPr/>
            <p:nvPr/>
          </p:nvSpPr>
          <p:spPr>
            <a:xfrm>
              <a:off x="9460200" y="2324075"/>
              <a:ext cx="75175" cy="76150"/>
            </a:xfrm>
            <a:custGeom>
              <a:avLst/>
              <a:gdLst/>
              <a:ahLst/>
              <a:cxnLst/>
              <a:rect l="l" t="t" r="r" b="b"/>
              <a:pathLst>
                <a:path w="3007" h="3046" extrusionOk="0">
                  <a:moveTo>
                    <a:pt x="2829" y="0"/>
                  </a:moveTo>
                  <a:cubicBezTo>
                    <a:pt x="2748" y="198"/>
                    <a:pt x="2632" y="362"/>
                    <a:pt x="2464" y="362"/>
                  </a:cubicBezTo>
                  <a:cubicBezTo>
                    <a:pt x="2425" y="362"/>
                    <a:pt x="2383" y="353"/>
                    <a:pt x="2338" y="333"/>
                  </a:cubicBezTo>
                  <a:cubicBezTo>
                    <a:pt x="2310" y="349"/>
                    <a:pt x="2281" y="358"/>
                    <a:pt x="2249" y="358"/>
                  </a:cubicBezTo>
                  <a:cubicBezTo>
                    <a:pt x="2244" y="358"/>
                    <a:pt x="2239" y="358"/>
                    <a:pt x="2235" y="357"/>
                  </a:cubicBezTo>
                  <a:cubicBezTo>
                    <a:pt x="1689" y="321"/>
                    <a:pt x="1143" y="268"/>
                    <a:pt x="601" y="200"/>
                  </a:cubicBezTo>
                  <a:lnTo>
                    <a:pt x="601" y="200"/>
                  </a:lnTo>
                  <a:cubicBezTo>
                    <a:pt x="668" y="307"/>
                    <a:pt x="708" y="430"/>
                    <a:pt x="711" y="558"/>
                  </a:cubicBezTo>
                  <a:cubicBezTo>
                    <a:pt x="716" y="657"/>
                    <a:pt x="698" y="755"/>
                    <a:pt x="680" y="854"/>
                  </a:cubicBezTo>
                  <a:cubicBezTo>
                    <a:pt x="595" y="1325"/>
                    <a:pt x="502" y="1803"/>
                    <a:pt x="293" y="2234"/>
                  </a:cubicBezTo>
                  <a:cubicBezTo>
                    <a:pt x="216" y="2392"/>
                    <a:pt x="121" y="2585"/>
                    <a:pt x="0" y="2742"/>
                  </a:cubicBezTo>
                  <a:cubicBezTo>
                    <a:pt x="846" y="2830"/>
                    <a:pt x="1692" y="2916"/>
                    <a:pt x="2531" y="3046"/>
                  </a:cubicBezTo>
                  <a:cubicBezTo>
                    <a:pt x="2608" y="2523"/>
                    <a:pt x="2782" y="2003"/>
                    <a:pt x="2867" y="1485"/>
                  </a:cubicBezTo>
                  <a:cubicBezTo>
                    <a:pt x="2921" y="1161"/>
                    <a:pt x="3006" y="788"/>
                    <a:pt x="2990" y="462"/>
                  </a:cubicBezTo>
                  <a:cubicBezTo>
                    <a:pt x="2981" y="298"/>
                    <a:pt x="2963" y="122"/>
                    <a:pt x="2832" y="2"/>
                  </a:cubicBezTo>
                  <a:cubicBezTo>
                    <a:pt x="2830" y="1"/>
                    <a:pt x="2829" y="1"/>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0"/>
            <p:cNvSpPr/>
            <p:nvPr/>
          </p:nvSpPr>
          <p:spPr>
            <a:xfrm>
              <a:off x="9146450" y="1775425"/>
              <a:ext cx="334675" cy="164050"/>
            </a:xfrm>
            <a:custGeom>
              <a:avLst/>
              <a:gdLst/>
              <a:ahLst/>
              <a:cxnLst/>
              <a:rect l="l" t="t" r="r" b="b"/>
              <a:pathLst>
                <a:path w="13387" h="6562" extrusionOk="0">
                  <a:moveTo>
                    <a:pt x="12163" y="1"/>
                  </a:moveTo>
                  <a:lnTo>
                    <a:pt x="12163" y="1"/>
                  </a:lnTo>
                  <a:cubicBezTo>
                    <a:pt x="12369" y="365"/>
                    <a:pt x="12264" y="884"/>
                    <a:pt x="11970" y="1207"/>
                  </a:cubicBezTo>
                  <a:cubicBezTo>
                    <a:pt x="11632" y="1578"/>
                    <a:pt x="11126" y="1744"/>
                    <a:pt x="10633" y="1852"/>
                  </a:cubicBezTo>
                  <a:cubicBezTo>
                    <a:pt x="9961" y="2000"/>
                    <a:pt x="9271" y="2074"/>
                    <a:pt x="8582" y="2074"/>
                  </a:cubicBezTo>
                  <a:cubicBezTo>
                    <a:pt x="6704" y="2074"/>
                    <a:pt x="4828" y="1523"/>
                    <a:pt x="3312" y="415"/>
                  </a:cubicBezTo>
                  <a:cubicBezTo>
                    <a:pt x="2898" y="2502"/>
                    <a:pt x="1697" y="4423"/>
                    <a:pt x="1" y="5706"/>
                  </a:cubicBezTo>
                  <a:cubicBezTo>
                    <a:pt x="356" y="6026"/>
                    <a:pt x="846" y="6160"/>
                    <a:pt x="1327" y="6160"/>
                  </a:cubicBezTo>
                  <a:cubicBezTo>
                    <a:pt x="1384" y="6160"/>
                    <a:pt x="1441" y="6158"/>
                    <a:pt x="1497" y="6154"/>
                  </a:cubicBezTo>
                  <a:cubicBezTo>
                    <a:pt x="2032" y="6121"/>
                    <a:pt x="2546" y="5946"/>
                    <a:pt x="3050" y="5768"/>
                  </a:cubicBezTo>
                  <a:cubicBezTo>
                    <a:pt x="3862" y="5478"/>
                    <a:pt x="4712" y="5147"/>
                    <a:pt x="5257" y="4478"/>
                  </a:cubicBezTo>
                  <a:cubicBezTo>
                    <a:pt x="5648" y="5009"/>
                    <a:pt x="6048" y="5548"/>
                    <a:pt x="6579" y="5941"/>
                  </a:cubicBezTo>
                  <a:cubicBezTo>
                    <a:pt x="7139" y="6357"/>
                    <a:pt x="7852" y="6562"/>
                    <a:pt x="8567" y="6562"/>
                  </a:cubicBezTo>
                  <a:cubicBezTo>
                    <a:pt x="9212" y="6562"/>
                    <a:pt x="9859" y="6394"/>
                    <a:pt x="10395" y="6063"/>
                  </a:cubicBezTo>
                  <a:cubicBezTo>
                    <a:pt x="10412" y="6065"/>
                    <a:pt x="10429" y="6068"/>
                    <a:pt x="10448" y="6071"/>
                  </a:cubicBezTo>
                  <a:cubicBezTo>
                    <a:pt x="10185" y="5625"/>
                    <a:pt x="9895" y="5191"/>
                    <a:pt x="9583" y="4774"/>
                  </a:cubicBezTo>
                  <a:cubicBezTo>
                    <a:pt x="9283" y="4862"/>
                    <a:pt x="8970" y="4907"/>
                    <a:pt x="8657" y="4907"/>
                  </a:cubicBezTo>
                  <a:cubicBezTo>
                    <a:pt x="7571" y="4907"/>
                    <a:pt x="6489" y="4373"/>
                    <a:pt x="6005" y="3307"/>
                  </a:cubicBezTo>
                  <a:cubicBezTo>
                    <a:pt x="6003" y="3301"/>
                    <a:pt x="6000" y="3295"/>
                    <a:pt x="5999" y="3289"/>
                  </a:cubicBezTo>
                  <a:cubicBezTo>
                    <a:pt x="5853" y="3231"/>
                    <a:pt x="5711" y="3166"/>
                    <a:pt x="5568" y="3098"/>
                  </a:cubicBezTo>
                  <a:cubicBezTo>
                    <a:pt x="4551" y="4337"/>
                    <a:pt x="2871" y="5160"/>
                    <a:pt x="1361" y="5579"/>
                  </a:cubicBezTo>
                  <a:cubicBezTo>
                    <a:pt x="1349" y="5582"/>
                    <a:pt x="1338" y="5584"/>
                    <a:pt x="1328" y="5584"/>
                  </a:cubicBezTo>
                  <a:cubicBezTo>
                    <a:pt x="1218" y="5584"/>
                    <a:pt x="1244" y="5390"/>
                    <a:pt x="1355" y="5357"/>
                  </a:cubicBezTo>
                  <a:cubicBezTo>
                    <a:pt x="2168" y="5117"/>
                    <a:pt x="2941" y="4774"/>
                    <a:pt x="3651" y="4305"/>
                  </a:cubicBezTo>
                  <a:cubicBezTo>
                    <a:pt x="4248" y="3913"/>
                    <a:pt x="4743" y="3421"/>
                    <a:pt x="5261" y="2941"/>
                  </a:cubicBezTo>
                  <a:cubicBezTo>
                    <a:pt x="4678" y="2624"/>
                    <a:pt x="4151" y="2223"/>
                    <a:pt x="3714" y="1745"/>
                  </a:cubicBezTo>
                  <a:cubicBezTo>
                    <a:pt x="3623" y="1646"/>
                    <a:pt x="3754" y="1488"/>
                    <a:pt x="3875" y="1488"/>
                  </a:cubicBezTo>
                  <a:cubicBezTo>
                    <a:pt x="3900" y="1488"/>
                    <a:pt x="3925" y="1495"/>
                    <a:pt x="3947" y="1511"/>
                  </a:cubicBezTo>
                  <a:cubicBezTo>
                    <a:pt x="5051" y="2325"/>
                    <a:pt x="6253" y="2978"/>
                    <a:pt x="7617" y="3218"/>
                  </a:cubicBezTo>
                  <a:cubicBezTo>
                    <a:pt x="8034" y="3292"/>
                    <a:pt x="8467" y="3334"/>
                    <a:pt x="8901" y="3334"/>
                  </a:cubicBezTo>
                  <a:cubicBezTo>
                    <a:pt x="9679" y="3334"/>
                    <a:pt x="10459" y="3200"/>
                    <a:pt x="11158" y="2877"/>
                  </a:cubicBezTo>
                  <a:cubicBezTo>
                    <a:pt x="12142" y="2420"/>
                    <a:pt x="13386" y="1081"/>
                    <a:pt x="12267" y="87"/>
                  </a:cubicBezTo>
                  <a:cubicBezTo>
                    <a:pt x="12234" y="57"/>
                    <a:pt x="12199" y="29"/>
                    <a:pt x="12163" y="1"/>
                  </a:cubicBezTo>
                  <a:close/>
                </a:path>
              </a:pathLst>
            </a:custGeom>
            <a:solidFill>
              <a:srgbClr val="F4B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0"/>
            <p:cNvSpPr/>
            <p:nvPr/>
          </p:nvSpPr>
          <p:spPr>
            <a:xfrm>
              <a:off x="9426700" y="1764325"/>
              <a:ext cx="150475" cy="142875"/>
            </a:xfrm>
            <a:custGeom>
              <a:avLst/>
              <a:gdLst/>
              <a:ahLst/>
              <a:cxnLst/>
              <a:rect l="l" t="t" r="r" b="b"/>
              <a:pathLst>
                <a:path w="6019" h="5715" extrusionOk="0">
                  <a:moveTo>
                    <a:pt x="6018" y="0"/>
                  </a:moveTo>
                  <a:lnTo>
                    <a:pt x="6018" y="0"/>
                  </a:lnTo>
                  <a:cubicBezTo>
                    <a:pt x="5763" y="261"/>
                    <a:pt x="5552" y="573"/>
                    <a:pt x="5351" y="880"/>
                  </a:cubicBezTo>
                  <a:cubicBezTo>
                    <a:pt x="5038" y="1360"/>
                    <a:pt x="4722" y="1863"/>
                    <a:pt x="4251" y="2193"/>
                  </a:cubicBezTo>
                  <a:cubicBezTo>
                    <a:pt x="3976" y="2387"/>
                    <a:pt x="3631" y="2507"/>
                    <a:pt x="3298" y="2507"/>
                  </a:cubicBezTo>
                  <a:cubicBezTo>
                    <a:pt x="3062" y="2507"/>
                    <a:pt x="2833" y="2447"/>
                    <a:pt x="2638" y="2311"/>
                  </a:cubicBezTo>
                  <a:cubicBezTo>
                    <a:pt x="2295" y="2069"/>
                    <a:pt x="2134" y="1661"/>
                    <a:pt x="1955" y="1278"/>
                  </a:cubicBezTo>
                  <a:lnTo>
                    <a:pt x="1955" y="1278"/>
                  </a:lnTo>
                  <a:cubicBezTo>
                    <a:pt x="2019" y="2368"/>
                    <a:pt x="1070" y="3258"/>
                    <a:pt x="131" y="3717"/>
                  </a:cubicBezTo>
                  <a:cubicBezTo>
                    <a:pt x="128" y="3733"/>
                    <a:pt x="123" y="3749"/>
                    <a:pt x="115" y="3764"/>
                  </a:cubicBezTo>
                  <a:cubicBezTo>
                    <a:pt x="81" y="3839"/>
                    <a:pt x="42" y="3910"/>
                    <a:pt x="0" y="3979"/>
                  </a:cubicBezTo>
                  <a:cubicBezTo>
                    <a:pt x="228" y="4904"/>
                    <a:pt x="995" y="5552"/>
                    <a:pt x="1968" y="5686"/>
                  </a:cubicBezTo>
                  <a:cubicBezTo>
                    <a:pt x="2108" y="5706"/>
                    <a:pt x="2245" y="5715"/>
                    <a:pt x="2379" y="5715"/>
                  </a:cubicBezTo>
                  <a:cubicBezTo>
                    <a:pt x="3240" y="5715"/>
                    <a:pt x="3991" y="5342"/>
                    <a:pt x="4770" y="4974"/>
                  </a:cubicBezTo>
                  <a:cubicBezTo>
                    <a:pt x="4763" y="4639"/>
                    <a:pt x="4790" y="4300"/>
                    <a:pt x="4825" y="3977"/>
                  </a:cubicBezTo>
                  <a:cubicBezTo>
                    <a:pt x="4923" y="3105"/>
                    <a:pt x="5153" y="2259"/>
                    <a:pt x="5444" y="1434"/>
                  </a:cubicBezTo>
                  <a:cubicBezTo>
                    <a:pt x="5615" y="949"/>
                    <a:pt x="5810" y="473"/>
                    <a:pt x="6018" y="0"/>
                  </a:cubicBezTo>
                  <a:close/>
                </a:path>
              </a:pathLst>
            </a:custGeom>
            <a:solidFill>
              <a:srgbClr val="F4B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0"/>
            <p:cNvSpPr/>
            <p:nvPr/>
          </p:nvSpPr>
          <p:spPr>
            <a:xfrm>
              <a:off x="9392325" y="1766275"/>
              <a:ext cx="358575" cy="557650"/>
            </a:xfrm>
            <a:custGeom>
              <a:avLst/>
              <a:gdLst/>
              <a:ahLst/>
              <a:cxnLst/>
              <a:rect l="l" t="t" r="r" b="b"/>
              <a:pathLst>
                <a:path w="14343" h="22306" extrusionOk="0">
                  <a:moveTo>
                    <a:pt x="7791" y="0"/>
                  </a:moveTo>
                  <a:cubicBezTo>
                    <a:pt x="7573" y="491"/>
                    <a:pt x="7370" y="986"/>
                    <a:pt x="7190" y="1493"/>
                  </a:cubicBezTo>
                  <a:cubicBezTo>
                    <a:pt x="6920" y="2257"/>
                    <a:pt x="6712" y="3047"/>
                    <a:pt x="6620" y="3853"/>
                  </a:cubicBezTo>
                  <a:cubicBezTo>
                    <a:pt x="6537" y="4558"/>
                    <a:pt x="6485" y="5401"/>
                    <a:pt x="6862" y="6035"/>
                  </a:cubicBezTo>
                  <a:cubicBezTo>
                    <a:pt x="7257" y="6699"/>
                    <a:pt x="8044" y="6791"/>
                    <a:pt x="8746" y="6846"/>
                  </a:cubicBezTo>
                  <a:cubicBezTo>
                    <a:pt x="8917" y="6860"/>
                    <a:pt x="9097" y="6875"/>
                    <a:pt x="9277" y="6875"/>
                  </a:cubicBezTo>
                  <a:cubicBezTo>
                    <a:pt x="9517" y="6875"/>
                    <a:pt x="9756" y="6847"/>
                    <a:pt x="9970" y="6746"/>
                  </a:cubicBezTo>
                  <a:cubicBezTo>
                    <a:pt x="10334" y="6576"/>
                    <a:pt x="10504" y="6202"/>
                    <a:pt x="10647" y="5852"/>
                  </a:cubicBezTo>
                  <a:cubicBezTo>
                    <a:pt x="11286" y="4299"/>
                    <a:pt x="11812" y="2694"/>
                    <a:pt x="12310" y="1093"/>
                  </a:cubicBezTo>
                  <a:cubicBezTo>
                    <a:pt x="12335" y="1012"/>
                    <a:pt x="12416" y="967"/>
                    <a:pt x="12483" y="967"/>
                  </a:cubicBezTo>
                  <a:cubicBezTo>
                    <a:pt x="12550" y="967"/>
                    <a:pt x="12604" y="1011"/>
                    <a:pt x="12577" y="1108"/>
                  </a:cubicBezTo>
                  <a:cubicBezTo>
                    <a:pt x="12307" y="2132"/>
                    <a:pt x="12003" y="3146"/>
                    <a:pt x="11661" y="4151"/>
                  </a:cubicBezTo>
                  <a:cubicBezTo>
                    <a:pt x="11660" y="4152"/>
                    <a:pt x="11660" y="4154"/>
                    <a:pt x="11660" y="4155"/>
                  </a:cubicBezTo>
                  <a:cubicBezTo>
                    <a:pt x="12066" y="3926"/>
                    <a:pt x="12420" y="3631"/>
                    <a:pt x="12669" y="3213"/>
                  </a:cubicBezTo>
                  <a:cubicBezTo>
                    <a:pt x="12699" y="3163"/>
                    <a:pt x="12749" y="3140"/>
                    <a:pt x="12793" y="3140"/>
                  </a:cubicBezTo>
                  <a:cubicBezTo>
                    <a:pt x="12860" y="3140"/>
                    <a:pt x="12915" y="3193"/>
                    <a:pt x="12873" y="3287"/>
                  </a:cubicBezTo>
                  <a:cubicBezTo>
                    <a:pt x="12622" y="3855"/>
                    <a:pt x="12138" y="4346"/>
                    <a:pt x="11535" y="4511"/>
                  </a:cubicBezTo>
                  <a:cubicBezTo>
                    <a:pt x="11402" y="4893"/>
                    <a:pt x="11267" y="5273"/>
                    <a:pt x="11124" y="5651"/>
                  </a:cubicBezTo>
                  <a:cubicBezTo>
                    <a:pt x="11326" y="5688"/>
                    <a:pt x="11529" y="5706"/>
                    <a:pt x="11733" y="5706"/>
                  </a:cubicBezTo>
                  <a:cubicBezTo>
                    <a:pt x="12005" y="5706"/>
                    <a:pt x="12278" y="5674"/>
                    <a:pt x="12547" y="5618"/>
                  </a:cubicBezTo>
                  <a:cubicBezTo>
                    <a:pt x="12557" y="5616"/>
                    <a:pt x="12566" y="5615"/>
                    <a:pt x="12575" y="5615"/>
                  </a:cubicBezTo>
                  <a:cubicBezTo>
                    <a:pt x="12693" y="5615"/>
                    <a:pt x="12663" y="5802"/>
                    <a:pt x="12553" y="5835"/>
                  </a:cubicBezTo>
                  <a:cubicBezTo>
                    <a:pt x="12279" y="5917"/>
                    <a:pt x="12010" y="5953"/>
                    <a:pt x="11738" y="5953"/>
                  </a:cubicBezTo>
                  <a:cubicBezTo>
                    <a:pt x="11508" y="5953"/>
                    <a:pt x="11276" y="5927"/>
                    <a:pt x="11040" y="5879"/>
                  </a:cubicBezTo>
                  <a:cubicBezTo>
                    <a:pt x="10918" y="6197"/>
                    <a:pt x="10785" y="6513"/>
                    <a:pt x="10561" y="6770"/>
                  </a:cubicBezTo>
                  <a:cubicBezTo>
                    <a:pt x="10188" y="7198"/>
                    <a:pt x="9657" y="7308"/>
                    <a:pt x="9116" y="7308"/>
                  </a:cubicBezTo>
                  <a:cubicBezTo>
                    <a:pt x="8836" y="7308"/>
                    <a:pt x="8553" y="7278"/>
                    <a:pt x="8288" y="7248"/>
                  </a:cubicBezTo>
                  <a:cubicBezTo>
                    <a:pt x="7503" y="7160"/>
                    <a:pt x="6757" y="6895"/>
                    <a:pt x="6404" y="6131"/>
                  </a:cubicBezTo>
                  <a:cubicBezTo>
                    <a:pt x="6284" y="5875"/>
                    <a:pt x="6215" y="5602"/>
                    <a:pt x="6179" y="5323"/>
                  </a:cubicBezTo>
                  <a:cubicBezTo>
                    <a:pt x="5469" y="5805"/>
                    <a:pt x="4586" y="6105"/>
                    <a:pt x="3721" y="6105"/>
                  </a:cubicBezTo>
                  <a:cubicBezTo>
                    <a:pt x="3460" y="6105"/>
                    <a:pt x="3200" y="6078"/>
                    <a:pt x="2947" y="6020"/>
                  </a:cubicBezTo>
                  <a:cubicBezTo>
                    <a:pt x="2080" y="5819"/>
                    <a:pt x="1289" y="5154"/>
                    <a:pt x="1089" y="4297"/>
                  </a:cubicBezTo>
                  <a:cubicBezTo>
                    <a:pt x="790" y="4639"/>
                    <a:pt x="414" y="4890"/>
                    <a:pt x="1" y="5052"/>
                  </a:cubicBezTo>
                  <a:cubicBezTo>
                    <a:pt x="438" y="5609"/>
                    <a:pt x="837" y="6195"/>
                    <a:pt x="1196" y="6802"/>
                  </a:cubicBezTo>
                  <a:cubicBezTo>
                    <a:pt x="1868" y="7441"/>
                    <a:pt x="2806" y="7781"/>
                    <a:pt x="3736" y="7781"/>
                  </a:cubicBezTo>
                  <a:cubicBezTo>
                    <a:pt x="4426" y="7781"/>
                    <a:pt x="5112" y="7594"/>
                    <a:pt x="5684" y="7203"/>
                  </a:cubicBezTo>
                  <a:cubicBezTo>
                    <a:pt x="5988" y="7870"/>
                    <a:pt x="6571" y="8405"/>
                    <a:pt x="7261" y="8650"/>
                  </a:cubicBezTo>
                  <a:cubicBezTo>
                    <a:pt x="8028" y="8923"/>
                    <a:pt x="8959" y="8879"/>
                    <a:pt x="9533" y="9459"/>
                  </a:cubicBezTo>
                  <a:cubicBezTo>
                    <a:pt x="10147" y="10078"/>
                    <a:pt x="10035" y="11117"/>
                    <a:pt x="9668" y="11909"/>
                  </a:cubicBezTo>
                  <a:cubicBezTo>
                    <a:pt x="8809" y="13770"/>
                    <a:pt x="6937" y="14926"/>
                    <a:pt x="5649" y="16521"/>
                  </a:cubicBezTo>
                  <a:cubicBezTo>
                    <a:pt x="5521" y="16681"/>
                    <a:pt x="5398" y="16845"/>
                    <a:pt x="5279" y="17012"/>
                  </a:cubicBezTo>
                  <a:cubicBezTo>
                    <a:pt x="5225" y="17446"/>
                    <a:pt x="5094" y="17879"/>
                    <a:pt x="4945" y="18286"/>
                  </a:cubicBezTo>
                  <a:cubicBezTo>
                    <a:pt x="4478" y="19561"/>
                    <a:pt x="3892" y="20936"/>
                    <a:pt x="3095" y="22048"/>
                  </a:cubicBezTo>
                  <a:cubicBezTo>
                    <a:pt x="3738" y="22142"/>
                    <a:pt x="4383" y="22222"/>
                    <a:pt x="5033" y="22291"/>
                  </a:cubicBezTo>
                  <a:cubicBezTo>
                    <a:pt x="5053" y="22294"/>
                    <a:pt x="5070" y="22299"/>
                    <a:pt x="5085" y="22305"/>
                  </a:cubicBezTo>
                  <a:cubicBezTo>
                    <a:pt x="5280" y="22169"/>
                    <a:pt x="5279" y="21836"/>
                    <a:pt x="5323" y="21617"/>
                  </a:cubicBezTo>
                  <a:cubicBezTo>
                    <a:pt x="5372" y="21367"/>
                    <a:pt x="5424" y="21120"/>
                    <a:pt x="5475" y="20870"/>
                  </a:cubicBezTo>
                  <a:cubicBezTo>
                    <a:pt x="5575" y="20378"/>
                    <a:pt x="5662" y="19876"/>
                    <a:pt x="5825" y="19400"/>
                  </a:cubicBezTo>
                  <a:cubicBezTo>
                    <a:pt x="5811" y="19304"/>
                    <a:pt x="5850" y="19183"/>
                    <a:pt x="5953" y="19123"/>
                  </a:cubicBezTo>
                  <a:cubicBezTo>
                    <a:pt x="8773" y="17476"/>
                    <a:pt x="10951" y="14991"/>
                    <a:pt x="12332" y="12038"/>
                  </a:cubicBezTo>
                  <a:cubicBezTo>
                    <a:pt x="13002" y="10606"/>
                    <a:pt x="13483" y="9092"/>
                    <a:pt x="13806" y="7545"/>
                  </a:cubicBezTo>
                  <a:cubicBezTo>
                    <a:pt x="14129" y="6005"/>
                    <a:pt x="14342" y="4404"/>
                    <a:pt x="14276" y="2827"/>
                  </a:cubicBezTo>
                  <a:cubicBezTo>
                    <a:pt x="14256" y="2390"/>
                    <a:pt x="14209" y="1949"/>
                    <a:pt x="14128" y="1521"/>
                  </a:cubicBezTo>
                  <a:cubicBezTo>
                    <a:pt x="13709" y="905"/>
                    <a:pt x="13025" y="400"/>
                    <a:pt x="12291" y="362"/>
                  </a:cubicBezTo>
                  <a:cubicBezTo>
                    <a:pt x="12037" y="1778"/>
                    <a:pt x="11162" y="3068"/>
                    <a:pt x="9943" y="3831"/>
                  </a:cubicBezTo>
                  <a:cubicBezTo>
                    <a:pt x="9640" y="4020"/>
                    <a:pt x="9290" y="4180"/>
                    <a:pt x="8942" y="4180"/>
                  </a:cubicBezTo>
                  <a:cubicBezTo>
                    <a:pt x="8849" y="4180"/>
                    <a:pt x="8756" y="4169"/>
                    <a:pt x="8664" y="4143"/>
                  </a:cubicBezTo>
                  <a:cubicBezTo>
                    <a:pt x="8106" y="3989"/>
                    <a:pt x="7801" y="3383"/>
                    <a:pt x="7685" y="2814"/>
                  </a:cubicBezTo>
                  <a:cubicBezTo>
                    <a:pt x="7495" y="1887"/>
                    <a:pt x="7620" y="935"/>
                    <a:pt x="7791" y="0"/>
                  </a:cubicBezTo>
                  <a:close/>
                </a:path>
              </a:pathLst>
            </a:custGeom>
            <a:solidFill>
              <a:srgbClr val="F4B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0"/>
            <p:cNvSpPr/>
            <p:nvPr/>
          </p:nvSpPr>
          <p:spPr>
            <a:xfrm>
              <a:off x="9223725" y="2154025"/>
              <a:ext cx="159150" cy="91575"/>
            </a:xfrm>
            <a:custGeom>
              <a:avLst/>
              <a:gdLst/>
              <a:ahLst/>
              <a:cxnLst/>
              <a:rect l="l" t="t" r="r" b="b"/>
              <a:pathLst>
                <a:path w="6366" h="3663" extrusionOk="0">
                  <a:moveTo>
                    <a:pt x="184" y="0"/>
                  </a:moveTo>
                  <a:cubicBezTo>
                    <a:pt x="90" y="0"/>
                    <a:pt x="0" y="148"/>
                    <a:pt x="88" y="223"/>
                  </a:cubicBezTo>
                  <a:cubicBezTo>
                    <a:pt x="559" y="629"/>
                    <a:pt x="1000" y="1044"/>
                    <a:pt x="1512" y="1406"/>
                  </a:cubicBezTo>
                  <a:cubicBezTo>
                    <a:pt x="1954" y="1719"/>
                    <a:pt x="2413" y="2011"/>
                    <a:pt x="2887" y="2275"/>
                  </a:cubicBezTo>
                  <a:cubicBezTo>
                    <a:pt x="3930" y="2856"/>
                    <a:pt x="5036" y="3302"/>
                    <a:pt x="6174" y="3659"/>
                  </a:cubicBezTo>
                  <a:cubicBezTo>
                    <a:pt x="6183" y="3661"/>
                    <a:pt x="6191" y="3663"/>
                    <a:pt x="6199" y="3663"/>
                  </a:cubicBezTo>
                  <a:cubicBezTo>
                    <a:pt x="6293" y="3663"/>
                    <a:pt x="6366" y="3506"/>
                    <a:pt x="6261" y="3468"/>
                  </a:cubicBezTo>
                  <a:cubicBezTo>
                    <a:pt x="5151" y="3076"/>
                    <a:pt x="4092" y="2561"/>
                    <a:pt x="3077" y="1967"/>
                  </a:cubicBezTo>
                  <a:cubicBezTo>
                    <a:pt x="2104" y="1396"/>
                    <a:pt x="1099" y="760"/>
                    <a:pt x="245" y="24"/>
                  </a:cubicBezTo>
                  <a:cubicBezTo>
                    <a:pt x="225" y="8"/>
                    <a:pt x="205" y="0"/>
                    <a:pt x="184" y="0"/>
                  </a:cubicBezTo>
                  <a:close/>
                </a:path>
              </a:pathLst>
            </a:custGeom>
            <a:solidFill>
              <a:srgbClr val="3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0"/>
            <p:cNvSpPr/>
            <p:nvPr/>
          </p:nvSpPr>
          <p:spPr>
            <a:xfrm>
              <a:off x="9403000" y="2245450"/>
              <a:ext cx="103050" cy="10900"/>
            </a:xfrm>
            <a:custGeom>
              <a:avLst/>
              <a:gdLst/>
              <a:ahLst/>
              <a:cxnLst/>
              <a:rect l="l" t="t" r="r" b="b"/>
              <a:pathLst>
                <a:path w="4122" h="436" extrusionOk="0">
                  <a:moveTo>
                    <a:pt x="171" y="1"/>
                  </a:moveTo>
                  <a:cubicBezTo>
                    <a:pt x="56" y="1"/>
                    <a:pt x="0" y="206"/>
                    <a:pt x="137" y="226"/>
                  </a:cubicBezTo>
                  <a:cubicBezTo>
                    <a:pt x="1004" y="353"/>
                    <a:pt x="1881" y="435"/>
                    <a:pt x="2757" y="435"/>
                  </a:cubicBezTo>
                  <a:cubicBezTo>
                    <a:pt x="3167" y="435"/>
                    <a:pt x="3577" y="417"/>
                    <a:pt x="3985" y="378"/>
                  </a:cubicBezTo>
                  <a:cubicBezTo>
                    <a:pt x="4082" y="368"/>
                    <a:pt x="4122" y="179"/>
                    <a:pt x="4005" y="179"/>
                  </a:cubicBezTo>
                  <a:cubicBezTo>
                    <a:pt x="4005" y="179"/>
                    <a:pt x="4004" y="179"/>
                    <a:pt x="4004" y="179"/>
                  </a:cubicBezTo>
                  <a:cubicBezTo>
                    <a:pt x="3726" y="184"/>
                    <a:pt x="3448" y="187"/>
                    <a:pt x="3171" y="187"/>
                  </a:cubicBezTo>
                  <a:cubicBezTo>
                    <a:pt x="2173" y="187"/>
                    <a:pt x="1180" y="145"/>
                    <a:pt x="186" y="2"/>
                  </a:cubicBezTo>
                  <a:cubicBezTo>
                    <a:pt x="181" y="1"/>
                    <a:pt x="176" y="1"/>
                    <a:pt x="171" y="1"/>
                  </a:cubicBezTo>
                  <a:close/>
                </a:path>
              </a:pathLst>
            </a:custGeom>
            <a:solidFill>
              <a:srgbClr val="3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0"/>
          <p:cNvGrpSpPr/>
          <p:nvPr/>
        </p:nvGrpSpPr>
        <p:grpSpPr>
          <a:xfrm>
            <a:off x="8232069" y="539989"/>
            <a:ext cx="154969" cy="151615"/>
            <a:chOff x="3679086" y="979362"/>
            <a:chExt cx="222401" cy="217587"/>
          </a:xfrm>
        </p:grpSpPr>
        <p:sp>
          <p:nvSpPr>
            <p:cNvPr id="4227" name="Google Shape;4227;p70"/>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0"/>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0"/>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0"/>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0"/>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0"/>
          <p:cNvGrpSpPr/>
          <p:nvPr/>
        </p:nvGrpSpPr>
        <p:grpSpPr>
          <a:xfrm rot="1069133">
            <a:off x="656991" y="802171"/>
            <a:ext cx="642451" cy="281247"/>
            <a:chOff x="3942777" y="2077204"/>
            <a:chExt cx="417667" cy="182854"/>
          </a:xfrm>
        </p:grpSpPr>
        <p:sp>
          <p:nvSpPr>
            <p:cNvPr id="4233" name="Google Shape;4233;p70"/>
            <p:cNvSpPr/>
            <p:nvPr/>
          </p:nvSpPr>
          <p:spPr>
            <a:xfrm>
              <a:off x="3942777" y="2077204"/>
              <a:ext cx="417667" cy="182854"/>
            </a:xfrm>
            <a:custGeom>
              <a:avLst/>
              <a:gdLst/>
              <a:ahLst/>
              <a:cxnLst/>
              <a:rect l="l" t="t" r="r" b="b"/>
              <a:pathLst>
                <a:path w="13360" h="5849" extrusionOk="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0"/>
            <p:cNvSpPr/>
            <p:nvPr/>
          </p:nvSpPr>
          <p:spPr>
            <a:xfrm>
              <a:off x="3991483" y="2095398"/>
              <a:ext cx="356518" cy="137649"/>
            </a:xfrm>
            <a:custGeom>
              <a:avLst/>
              <a:gdLst/>
              <a:ahLst/>
              <a:cxnLst/>
              <a:rect l="l" t="t" r="r" b="b"/>
              <a:pathLst>
                <a:path w="11404" h="4403" extrusionOk="0">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0"/>
            <p:cNvSpPr/>
            <p:nvPr/>
          </p:nvSpPr>
          <p:spPr>
            <a:xfrm>
              <a:off x="4062509" y="2119751"/>
              <a:ext cx="44393" cy="39047"/>
            </a:xfrm>
            <a:custGeom>
              <a:avLst/>
              <a:gdLst/>
              <a:ahLst/>
              <a:cxnLst/>
              <a:rect l="l" t="t" r="r" b="b"/>
              <a:pathLst>
                <a:path w="1420" h="1249" extrusionOk="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0"/>
            <p:cNvSpPr/>
            <p:nvPr/>
          </p:nvSpPr>
          <p:spPr>
            <a:xfrm>
              <a:off x="4129221" y="2136164"/>
              <a:ext cx="44393" cy="39047"/>
            </a:xfrm>
            <a:custGeom>
              <a:avLst/>
              <a:gdLst/>
              <a:ahLst/>
              <a:cxnLst/>
              <a:rect l="l" t="t" r="r" b="b"/>
              <a:pathLst>
                <a:path w="1420" h="1249" extrusionOk="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0"/>
            <p:cNvSpPr/>
            <p:nvPr/>
          </p:nvSpPr>
          <p:spPr>
            <a:xfrm>
              <a:off x="4208969" y="2160485"/>
              <a:ext cx="44424" cy="39078"/>
            </a:xfrm>
            <a:custGeom>
              <a:avLst/>
              <a:gdLst/>
              <a:ahLst/>
              <a:cxnLst/>
              <a:rect l="l" t="t" r="r" b="b"/>
              <a:pathLst>
                <a:path w="1421" h="1250" extrusionOk="0">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0"/>
            <p:cNvSpPr/>
            <p:nvPr/>
          </p:nvSpPr>
          <p:spPr>
            <a:xfrm>
              <a:off x="3953781" y="2089709"/>
              <a:ext cx="394220" cy="159032"/>
            </a:xfrm>
            <a:custGeom>
              <a:avLst/>
              <a:gdLst/>
              <a:ahLst/>
              <a:cxnLst/>
              <a:rect l="l" t="t" r="r" b="b"/>
              <a:pathLst>
                <a:path w="12610" h="5087" extrusionOk="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0"/>
            <p:cNvSpPr/>
            <p:nvPr/>
          </p:nvSpPr>
          <p:spPr>
            <a:xfrm>
              <a:off x="4073763" y="2130130"/>
              <a:ext cx="20727" cy="17507"/>
            </a:xfrm>
            <a:custGeom>
              <a:avLst/>
              <a:gdLst/>
              <a:ahLst/>
              <a:cxnLst/>
              <a:rect l="l" t="t" r="r" b="b"/>
              <a:pathLst>
                <a:path w="663" h="560" extrusionOk="0">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0"/>
            <p:cNvSpPr/>
            <p:nvPr/>
          </p:nvSpPr>
          <p:spPr>
            <a:xfrm>
              <a:off x="3991514" y="2107778"/>
              <a:ext cx="310343" cy="114014"/>
            </a:xfrm>
            <a:custGeom>
              <a:avLst/>
              <a:gdLst/>
              <a:ahLst/>
              <a:cxnLst/>
              <a:rect l="l" t="t" r="r" b="b"/>
              <a:pathLst>
                <a:path w="9927" h="3647" extrusionOk="0">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0"/>
            <p:cNvSpPr/>
            <p:nvPr/>
          </p:nvSpPr>
          <p:spPr>
            <a:xfrm>
              <a:off x="4140475" y="2146542"/>
              <a:ext cx="20696" cy="17507"/>
            </a:xfrm>
            <a:custGeom>
              <a:avLst/>
              <a:gdLst/>
              <a:ahLst/>
              <a:cxnLst/>
              <a:rect l="l" t="t" r="r" b="b"/>
              <a:pathLst>
                <a:path w="662" h="560" extrusionOk="0">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0"/>
            <p:cNvSpPr/>
            <p:nvPr/>
          </p:nvSpPr>
          <p:spPr>
            <a:xfrm>
              <a:off x="4220192" y="2170864"/>
              <a:ext cx="20727" cy="17507"/>
            </a:xfrm>
            <a:custGeom>
              <a:avLst/>
              <a:gdLst/>
              <a:ahLst/>
              <a:cxnLst/>
              <a:rect l="l" t="t" r="r" b="b"/>
              <a:pathLst>
                <a:path w="663" h="560" extrusionOk="0">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70"/>
          <p:cNvGrpSpPr/>
          <p:nvPr/>
        </p:nvGrpSpPr>
        <p:grpSpPr>
          <a:xfrm rot="2700000">
            <a:off x="8326623" y="808552"/>
            <a:ext cx="203439" cy="327136"/>
            <a:chOff x="4140725" y="520912"/>
            <a:chExt cx="175945" cy="282926"/>
          </a:xfrm>
        </p:grpSpPr>
        <p:sp>
          <p:nvSpPr>
            <p:cNvPr id="4244" name="Google Shape;4244;p70"/>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0"/>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0"/>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0"/>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0"/>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0"/>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0"/>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0"/>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0"/>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0"/>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0"/>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0"/>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0"/>
          <p:cNvGrpSpPr/>
          <p:nvPr/>
        </p:nvGrpSpPr>
        <p:grpSpPr>
          <a:xfrm rot="932766">
            <a:off x="3189410" y="1440323"/>
            <a:ext cx="866432" cy="379652"/>
            <a:chOff x="1352542" y="368950"/>
            <a:chExt cx="796350" cy="348921"/>
          </a:xfrm>
        </p:grpSpPr>
        <p:sp>
          <p:nvSpPr>
            <p:cNvPr id="4257" name="Google Shape;4257;p70"/>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0"/>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0"/>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0"/>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0"/>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0"/>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0"/>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0"/>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0"/>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0"/>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0"/>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0"/>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0"/>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0"/>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0"/>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0"/>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0"/>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0"/>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0"/>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0"/>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0"/>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0"/>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0"/>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0"/>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70"/>
          <p:cNvGrpSpPr/>
          <p:nvPr/>
        </p:nvGrpSpPr>
        <p:grpSpPr>
          <a:xfrm>
            <a:off x="8134505" y="4468344"/>
            <a:ext cx="799481" cy="529951"/>
            <a:chOff x="5610704" y="3001420"/>
            <a:chExt cx="968481" cy="641975"/>
          </a:xfrm>
        </p:grpSpPr>
        <p:sp>
          <p:nvSpPr>
            <p:cNvPr id="4282" name="Google Shape;4282;p70"/>
            <p:cNvSpPr/>
            <p:nvPr/>
          </p:nvSpPr>
          <p:spPr>
            <a:xfrm>
              <a:off x="5829003" y="3332854"/>
              <a:ext cx="277611" cy="217306"/>
            </a:xfrm>
            <a:custGeom>
              <a:avLst/>
              <a:gdLst/>
              <a:ahLst/>
              <a:cxnLst/>
              <a:rect l="l" t="t" r="r" b="b"/>
              <a:pathLst>
                <a:path w="8880" h="6951" extrusionOk="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0"/>
            <p:cNvSpPr/>
            <p:nvPr/>
          </p:nvSpPr>
          <p:spPr>
            <a:xfrm>
              <a:off x="5696298" y="3469311"/>
              <a:ext cx="95319" cy="90286"/>
            </a:xfrm>
            <a:custGeom>
              <a:avLst/>
              <a:gdLst/>
              <a:ahLst/>
              <a:cxnLst/>
              <a:rect l="l" t="t" r="r" b="b"/>
              <a:pathLst>
                <a:path w="3049" h="2888" extrusionOk="0">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0"/>
            <p:cNvSpPr/>
            <p:nvPr/>
          </p:nvSpPr>
          <p:spPr>
            <a:xfrm>
              <a:off x="5610704" y="3001420"/>
              <a:ext cx="968481" cy="641975"/>
            </a:xfrm>
            <a:custGeom>
              <a:avLst/>
              <a:gdLst/>
              <a:ahLst/>
              <a:cxnLst/>
              <a:rect l="l" t="t" r="r" b="b"/>
              <a:pathLst>
                <a:path w="30979" h="20535" extrusionOk="0">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0"/>
            <p:cNvSpPr/>
            <p:nvPr/>
          </p:nvSpPr>
          <p:spPr>
            <a:xfrm>
              <a:off x="5936637" y="3420668"/>
              <a:ext cx="27448" cy="47175"/>
            </a:xfrm>
            <a:custGeom>
              <a:avLst/>
              <a:gdLst/>
              <a:ahLst/>
              <a:cxnLst/>
              <a:rect l="l" t="t" r="r" b="b"/>
              <a:pathLst>
                <a:path w="878" h="1509" extrusionOk="0">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0"/>
            <p:cNvSpPr/>
            <p:nvPr/>
          </p:nvSpPr>
          <p:spPr>
            <a:xfrm>
              <a:off x="5959239" y="3407194"/>
              <a:ext cx="23259" cy="44830"/>
            </a:xfrm>
            <a:custGeom>
              <a:avLst/>
              <a:gdLst/>
              <a:ahLst/>
              <a:cxnLst/>
              <a:rect l="l" t="t" r="r" b="b"/>
              <a:pathLst>
                <a:path w="744" h="1434" extrusionOk="0">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0"/>
            <p:cNvSpPr/>
            <p:nvPr/>
          </p:nvSpPr>
          <p:spPr>
            <a:xfrm>
              <a:off x="5981716" y="3395315"/>
              <a:ext cx="28105" cy="44455"/>
            </a:xfrm>
            <a:custGeom>
              <a:avLst/>
              <a:gdLst/>
              <a:ahLst/>
              <a:cxnLst/>
              <a:rect l="l" t="t" r="r" b="b"/>
              <a:pathLst>
                <a:path w="899" h="1422" extrusionOk="0">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0"/>
            <p:cNvSpPr/>
            <p:nvPr/>
          </p:nvSpPr>
          <p:spPr>
            <a:xfrm>
              <a:off x="6008007" y="3383342"/>
              <a:ext cx="28636" cy="42267"/>
            </a:xfrm>
            <a:custGeom>
              <a:avLst/>
              <a:gdLst/>
              <a:ahLst/>
              <a:cxnLst/>
              <a:rect l="l" t="t" r="r" b="b"/>
              <a:pathLst>
                <a:path w="916" h="1352" extrusionOk="0">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0"/>
            <p:cNvSpPr/>
            <p:nvPr/>
          </p:nvSpPr>
          <p:spPr>
            <a:xfrm>
              <a:off x="6100541" y="3331010"/>
              <a:ext cx="22603" cy="36202"/>
            </a:xfrm>
            <a:custGeom>
              <a:avLst/>
              <a:gdLst/>
              <a:ahLst/>
              <a:cxnLst/>
              <a:rect l="l" t="t" r="r" b="b"/>
              <a:pathLst>
                <a:path w="723" h="1158" extrusionOk="0">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0"/>
            <p:cNvSpPr/>
            <p:nvPr/>
          </p:nvSpPr>
          <p:spPr>
            <a:xfrm>
              <a:off x="6124831" y="3307251"/>
              <a:ext cx="26980" cy="42861"/>
            </a:xfrm>
            <a:custGeom>
              <a:avLst/>
              <a:gdLst/>
              <a:ahLst/>
              <a:cxnLst/>
              <a:rect l="l" t="t" r="r" b="b"/>
              <a:pathLst>
                <a:path w="863" h="1371" extrusionOk="0">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0"/>
            <p:cNvSpPr/>
            <p:nvPr/>
          </p:nvSpPr>
          <p:spPr>
            <a:xfrm>
              <a:off x="6158375" y="3291589"/>
              <a:ext cx="24041" cy="41048"/>
            </a:xfrm>
            <a:custGeom>
              <a:avLst/>
              <a:gdLst/>
              <a:ahLst/>
              <a:cxnLst/>
              <a:rect l="l" t="t" r="r" b="b"/>
              <a:pathLst>
                <a:path w="769" h="1313" extrusionOk="0">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0"/>
            <p:cNvSpPr/>
            <p:nvPr/>
          </p:nvSpPr>
          <p:spPr>
            <a:xfrm>
              <a:off x="6188698" y="3274333"/>
              <a:ext cx="29481" cy="41485"/>
            </a:xfrm>
            <a:custGeom>
              <a:avLst/>
              <a:gdLst/>
              <a:ahLst/>
              <a:cxnLst/>
              <a:rect l="l" t="t" r="r" b="b"/>
              <a:pathLst>
                <a:path w="943" h="1327" extrusionOk="0">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0"/>
            <p:cNvSpPr/>
            <p:nvPr/>
          </p:nvSpPr>
          <p:spPr>
            <a:xfrm>
              <a:off x="6223680" y="3251418"/>
              <a:ext cx="26229" cy="44955"/>
            </a:xfrm>
            <a:custGeom>
              <a:avLst/>
              <a:gdLst/>
              <a:ahLst/>
              <a:cxnLst/>
              <a:rect l="l" t="t" r="r" b="b"/>
              <a:pathLst>
                <a:path w="839" h="1438" extrusionOk="0">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0"/>
            <p:cNvSpPr/>
            <p:nvPr/>
          </p:nvSpPr>
          <p:spPr>
            <a:xfrm>
              <a:off x="6263663" y="3231942"/>
              <a:ext cx="27323" cy="40422"/>
            </a:xfrm>
            <a:custGeom>
              <a:avLst/>
              <a:gdLst/>
              <a:ahLst/>
              <a:cxnLst/>
              <a:rect l="l" t="t" r="r" b="b"/>
              <a:pathLst>
                <a:path w="874" h="1293" extrusionOk="0">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0"/>
            <p:cNvSpPr/>
            <p:nvPr/>
          </p:nvSpPr>
          <p:spPr>
            <a:xfrm>
              <a:off x="6301552" y="3116869"/>
              <a:ext cx="61837" cy="88379"/>
            </a:xfrm>
            <a:custGeom>
              <a:avLst/>
              <a:gdLst/>
              <a:ahLst/>
              <a:cxnLst/>
              <a:rect l="l" t="t" r="r" b="b"/>
              <a:pathLst>
                <a:path w="1978" h="2827" extrusionOk="0">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0"/>
            <p:cNvSpPr/>
            <p:nvPr/>
          </p:nvSpPr>
          <p:spPr>
            <a:xfrm>
              <a:off x="6010476" y="3103113"/>
              <a:ext cx="322285" cy="308999"/>
            </a:xfrm>
            <a:custGeom>
              <a:avLst/>
              <a:gdLst/>
              <a:ahLst/>
              <a:cxnLst/>
              <a:rect l="l" t="t" r="r" b="b"/>
              <a:pathLst>
                <a:path w="10309" h="9884" extrusionOk="0">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0"/>
            <p:cNvSpPr/>
            <p:nvPr/>
          </p:nvSpPr>
          <p:spPr>
            <a:xfrm>
              <a:off x="6066216" y="3158509"/>
              <a:ext cx="266544" cy="253664"/>
            </a:xfrm>
            <a:custGeom>
              <a:avLst/>
              <a:gdLst/>
              <a:ahLst/>
              <a:cxnLst/>
              <a:rect l="l" t="t" r="r" b="b"/>
              <a:pathLst>
                <a:path w="8526" h="8114" extrusionOk="0">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0"/>
            <p:cNvSpPr/>
            <p:nvPr/>
          </p:nvSpPr>
          <p:spPr>
            <a:xfrm>
              <a:off x="5741596" y="3362928"/>
              <a:ext cx="140619" cy="227591"/>
            </a:xfrm>
            <a:custGeom>
              <a:avLst/>
              <a:gdLst/>
              <a:ahLst/>
              <a:cxnLst/>
              <a:rect l="l" t="t" r="r" b="b"/>
              <a:pathLst>
                <a:path w="4498" h="7280" extrusionOk="0">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0"/>
            <p:cNvSpPr/>
            <p:nvPr/>
          </p:nvSpPr>
          <p:spPr>
            <a:xfrm>
              <a:off x="5802118" y="3236694"/>
              <a:ext cx="304528" cy="313500"/>
            </a:xfrm>
            <a:custGeom>
              <a:avLst/>
              <a:gdLst/>
              <a:ahLst/>
              <a:cxnLst/>
              <a:rect l="l" t="t" r="r" b="b"/>
              <a:pathLst>
                <a:path w="9741" h="10028" extrusionOk="0">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0"/>
            <p:cNvSpPr/>
            <p:nvPr/>
          </p:nvSpPr>
          <p:spPr>
            <a:xfrm>
              <a:off x="5624678" y="3493570"/>
              <a:ext cx="96695" cy="134835"/>
            </a:xfrm>
            <a:custGeom>
              <a:avLst/>
              <a:gdLst/>
              <a:ahLst/>
              <a:cxnLst/>
              <a:rect l="l" t="t" r="r" b="b"/>
              <a:pathLst>
                <a:path w="3093" h="4313" extrusionOk="0">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0"/>
          <p:cNvGrpSpPr/>
          <p:nvPr/>
        </p:nvGrpSpPr>
        <p:grpSpPr>
          <a:xfrm rot="2025669">
            <a:off x="2166149" y="4742535"/>
            <a:ext cx="173054" cy="278276"/>
            <a:chOff x="4140725" y="520912"/>
            <a:chExt cx="175945" cy="282926"/>
          </a:xfrm>
        </p:grpSpPr>
        <p:sp>
          <p:nvSpPr>
            <p:cNvPr id="4302" name="Google Shape;4302;p70"/>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0"/>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0"/>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0"/>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0"/>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0"/>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0"/>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0"/>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0"/>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0"/>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0"/>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0"/>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14" name="Google Shape;4314;p70"/>
          <p:cNvPicPr preferRelativeResize="0"/>
          <p:nvPr/>
        </p:nvPicPr>
        <p:blipFill>
          <a:blip r:embed="rId3">
            <a:alphaModFix/>
          </a:blip>
          <a:stretch>
            <a:fillRect/>
          </a:stretch>
        </p:blipFill>
        <p:spPr>
          <a:xfrm>
            <a:off x="4181613" y="3418413"/>
            <a:ext cx="3952875" cy="600075"/>
          </a:xfrm>
          <a:prstGeom prst="rect">
            <a:avLst/>
          </a:prstGeom>
          <a:noFill/>
          <a:ln>
            <a:noFill/>
          </a:ln>
        </p:spPr>
      </p:pic>
      <p:sp>
        <p:nvSpPr>
          <p:cNvPr id="3" name="Acorde 2"/>
          <p:cNvSpPr/>
          <p:nvPr/>
        </p:nvSpPr>
        <p:spPr>
          <a:xfrm rot="4503241">
            <a:off x="3296065" y="1858488"/>
            <a:ext cx="7125733" cy="7523585"/>
          </a:xfrm>
          <a:prstGeom prst="chord">
            <a:avLst/>
          </a:prstGeom>
          <a:solidFill>
            <a:srgbClr val="FFF5E4"/>
          </a:solidFill>
          <a:ln>
            <a:solidFill>
              <a:srgbClr val="FFF5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6" name="Imagen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389" y="102860"/>
            <a:ext cx="1177488" cy="1177488"/>
          </a:xfrm>
          <a:prstGeom prst="rect">
            <a:avLst/>
          </a:prstGeom>
        </p:spPr>
      </p:pic>
      <p:pic>
        <p:nvPicPr>
          <p:cNvPr id="117" name="Imagen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6096" y="3698901"/>
            <a:ext cx="1126598" cy="1126598"/>
          </a:xfrm>
          <a:prstGeom prst="ellipse">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31"/>
          <p:cNvSpPr txBox="1">
            <a:spLocks noGrp="1"/>
          </p:cNvSpPr>
          <p:nvPr>
            <p:ph type="title"/>
          </p:nvPr>
        </p:nvSpPr>
        <p:spPr>
          <a:xfrm>
            <a:off x="2003825" y="1144966"/>
            <a:ext cx="3074400" cy="395100"/>
          </a:xfrm>
          <a:prstGeom prst="rect">
            <a:avLst/>
          </a:prstGeom>
        </p:spPr>
        <p:txBody>
          <a:bodyPr spcFirstLastPara="1" wrap="square" lIns="91425" tIns="91425" rIns="91425" bIns="91425" anchor="ctr" anchorCtr="0">
            <a:noAutofit/>
          </a:bodyPr>
          <a:lstStyle/>
          <a:p>
            <a:pPr lvl="0"/>
            <a:r>
              <a:rPr lang="es-ES" dirty="0" smtClean="0"/>
              <a:t>Ingeniería de atributos</a:t>
            </a:r>
            <a:endParaRPr lang="es-ES" dirty="0"/>
          </a:p>
        </p:txBody>
      </p:sp>
      <p:sp>
        <p:nvSpPr>
          <p:cNvPr id="394" name="Google Shape;394;p31"/>
          <p:cNvSpPr txBox="1">
            <a:spLocks noGrp="1"/>
          </p:cNvSpPr>
          <p:nvPr>
            <p:ph type="title" idx="2"/>
          </p:nvPr>
        </p:nvSpPr>
        <p:spPr>
          <a:xfrm rot="1974">
            <a:off x="1298055" y="1828621"/>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07</a:t>
            </a:r>
            <a:endParaRPr dirty="0"/>
          </a:p>
        </p:txBody>
      </p:sp>
      <p:sp>
        <p:nvSpPr>
          <p:cNvPr id="395" name="Google Shape;395;p31"/>
          <p:cNvSpPr txBox="1">
            <a:spLocks noGrp="1"/>
          </p:cNvSpPr>
          <p:nvPr>
            <p:ph type="title" idx="3"/>
          </p:nvPr>
        </p:nvSpPr>
        <p:spPr>
          <a:xfrm>
            <a:off x="1329812" y="2467711"/>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08</a:t>
            </a:r>
            <a:endParaRPr dirty="0"/>
          </a:p>
        </p:txBody>
      </p:sp>
      <p:sp>
        <p:nvSpPr>
          <p:cNvPr id="396" name="Google Shape;396;p31"/>
          <p:cNvSpPr txBox="1">
            <a:spLocks noGrp="1"/>
          </p:cNvSpPr>
          <p:nvPr>
            <p:ph type="title" idx="4"/>
          </p:nvPr>
        </p:nvSpPr>
        <p:spPr>
          <a:xfrm>
            <a:off x="2003825" y="1815045"/>
            <a:ext cx="5554547" cy="395100"/>
          </a:xfrm>
          <a:prstGeom prst="rect">
            <a:avLst/>
          </a:prstGeom>
        </p:spPr>
        <p:txBody>
          <a:bodyPr spcFirstLastPara="1" wrap="square" lIns="91425" tIns="91425" rIns="91425" bIns="91425" anchor="ctr" anchorCtr="0">
            <a:noAutofit/>
          </a:bodyPr>
          <a:lstStyle/>
          <a:p>
            <a:pPr lvl="0"/>
            <a:r>
              <a:rPr lang="es-ES" dirty="0" smtClean="0"/>
              <a:t>Implementación de modelos de Machine </a:t>
            </a:r>
            <a:r>
              <a:rPr lang="es-ES" dirty="0" err="1"/>
              <a:t>Learning</a:t>
            </a:r>
            <a:endParaRPr dirty="0"/>
          </a:p>
        </p:txBody>
      </p:sp>
      <p:sp>
        <p:nvSpPr>
          <p:cNvPr id="397" name="Google Shape;397;p31"/>
          <p:cNvSpPr txBox="1">
            <a:spLocks noGrp="1"/>
          </p:cNvSpPr>
          <p:nvPr>
            <p:ph type="title" idx="6"/>
          </p:nvPr>
        </p:nvSpPr>
        <p:spPr>
          <a:xfrm>
            <a:off x="2003825" y="2490211"/>
            <a:ext cx="2742000" cy="395100"/>
          </a:xfrm>
          <a:prstGeom prst="rect">
            <a:avLst/>
          </a:prstGeom>
        </p:spPr>
        <p:txBody>
          <a:bodyPr spcFirstLastPara="1" wrap="square" lIns="91425" tIns="91425" rIns="91425" bIns="91425" anchor="ctr" anchorCtr="0">
            <a:noAutofit/>
          </a:bodyPr>
          <a:lstStyle/>
          <a:p>
            <a:pPr lvl="0"/>
            <a:r>
              <a:rPr lang="es-ES" dirty="0" smtClean="0"/>
              <a:t>Aclaraciones</a:t>
            </a:r>
            <a:endParaRPr dirty="0"/>
          </a:p>
        </p:txBody>
      </p:sp>
      <p:sp>
        <p:nvSpPr>
          <p:cNvPr id="398" name="Google Shape;398;p31"/>
          <p:cNvSpPr txBox="1">
            <a:spLocks noGrp="1"/>
          </p:cNvSpPr>
          <p:nvPr>
            <p:ph type="title" idx="8"/>
          </p:nvPr>
        </p:nvSpPr>
        <p:spPr>
          <a:xfrm>
            <a:off x="2010100" y="3106501"/>
            <a:ext cx="2742000" cy="395100"/>
          </a:xfrm>
          <a:prstGeom prst="rect">
            <a:avLst/>
          </a:prstGeom>
        </p:spPr>
        <p:txBody>
          <a:bodyPr spcFirstLastPara="1" wrap="square" lIns="91425" tIns="91425" rIns="91425" bIns="91425" anchor="ctr" anchorCtr="0">
            <a:noAutofit/>
          </a:bodyPr>
          <a:lstStyle/>
          <a:p>
            <a:pPr lvl="0"/>
            <a:r>
              <a:rPr lang="es-ES" dirty="0" smtClean="0"/>
              <a:t>Conclusiones</a:t>
            </a:r>
            <a:endParaRPr lang="es-ES" dirty="0"/>
          </a:p>
        </p:txBody>
      </p:sp>
      <p:sp>
        <p:nvSpPr>
          <p:cNvPr id="399" name="Google Shape;399;p31"/>
          <p:cNvSpPr txBox="1">
            <a:spLocks noGrp="1"/>
          </p:cNvSpPr>
          <p:nvPr>
            <p:ph type="title" idx="13"/>
          </p:nvPr>
        </p:nvSpPr>
        <p:spPr>
          <a:xfrm rot="1973">
            <a:off x="1308925" y="1159493"/>
            <a:ext cx="1045200" cy="4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sp>
        <p:nvSpPr>
          <p:cNvPr id="400" name="Google Shape;400;p31"/>
          <p:cNvSpPr txBox="1">
            <a:spLocks noGrp="1"/>
          </p:cNvSpPr>
          <p:nvPr>
            <p:ph type="title" idx="14"/>
          </p:nvPr>
        </p:nvSpPr>
        <p:spPr>
          <a:xfrm rot="987">
            <a:off x="1329872" y="3121573"/>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09</a:t>
            </a:r>
            <a:endParaRPr dirty="0"/>
          </a:p>
        </p:txBody>
      </p:sp>
      <p:sp>
        <p:nvSpPr>
          <p:cNvPr id="401" name="Google Shape;401;p31"/>
          <p:cNvSpPr/>
          <p:nvPr/>
        </p:nvSpPr>
        <p:spPr>
          <a:xfrm>
            <a:off x="2268550" y="2287313"/>
            <a:ext cx="212325" cy="169450"/>
          </a:xfrm>
          <a:custGeom>
            <a:avLst/>
            <a:gdLst/>
            <a:ahLst/>
            <a:cxnLst/>
            <a:rect l="l" t="t" r="r" b="b"/>
            <a:pathLst>
              <a:path w="8493" h="6778" extrusionOk="0">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a:off x="7689827" y="1191221"/>
            <a:ext cx="472841" cy="815737"/>
            <a:chOff x="2501746" y="1185251"/>
            <a:chExt cx="337479" cy="582170"/>
          </a:xfrm>
        </p:grpSpPr>
        <p:sp>
          <p:nvSpPr>
            <p:cNvPr id="403" name="Google Shape;403;p31"/>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1"/>
          <p:cNvGrpSpPr/>
          <p:nvPr/>
        </p:nvGrpSpPr>
        <p:grpSpPr>
          <a:xfrm>
            <a:off x="8515076" y="3227493"/>
            <a:ext cx="173569" cy="309061"/>
            <a:chOff x="2157276" y="1521031"/>
            <a:chExt cx="173569" cy="309061"/>
          </a:xfrm>
        </p:grpSpPr>
        <p:sp>
          <p:nvSpPr>
            <p:cNvPr id="426" name="Google Shape;426;p31"/>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31"/>
          <p:cNvGrpSpPr/>
          <p:nvPr/>
        </p:nvGrpSpPr>
        <p:grpSpPr>
          <a:xfrm>
            <a:off x="698486" y="2945547"/>
            <a:ext cx="132707" cy="169461"/>
            <a:chOff x="2588872" y="3067444"/>
            <a:chExt cx="170662" cy="217900"/>
          </a:xfrm>
        </p:grpSpPr>
        <p:sp>
          <p:nvSpPr>
            <p:cNvPr id="438" name="Google Shape;438;p31"/>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1"/>
          <p:cNvGrpSpPr/>
          <p:nvPr/>
        </p:nvGrpSpPr>
        <p:grpSpPr>
          <a:xfrm rot="2700000">
            <a:off x="8250507" y="789596"/>
            <a:ext cx="203439" cy="327136"/>
            <a:chOff x="4140725" y="520912"/>
            <a:chExt cx="175945" cy="282926"/>
          </a:xfrm>
        </p:grpSpPr>
        <p:sp>
          <p:nvSpPr>
            <p:cNvPr id="444" name="Google Shape;444;p3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1"/>
          <p:cNvGrpSpPr/>
          <p:nvPr/>
        </p:nvGrpSpPr>
        <p:grpSpPr>
          <a:xfrm>
            <a:off x="356423" y="3254462"/>
            <a:ext cx="230842" cy="203957"/>
            <a:chOff x="3659860" y="553674"/>
            <a:chExt cx="230842" cy="203957"/>
          </a:xfrm>
        </p:grpSpPr>
        <p:sp>
          <p:nvSpPr>
            <p:cNvPr id="457" name="Google Shape;457;p31"/>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1"/>
          <p:cNvGrpSpPr/>
          <p:nvPr/>
        </p:nvGrpSpPr>
        <p:grpSpPr>
          <a:xfrm>
            <a:off x="476074" y="2614987"/>
            <a:ext cx="222401" cy="217587"/>
            <a:chOff x="3679086" y="979362"/>
            <a:chExt cx="222401" cy="217587"/>
          </a:xfrm>
        </p:grpSpPr>
        <p:sp>
          <p:nvSpPr>
            <p:cNvPr id="463" name="Google Shape;463;p31"/>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1"/>
          <p:cNvGrpSpPr/>
          <p:nvPr/>
        </p:nvGrpSpPr>
        <p:grpSpPr>
          <a:xfrm rot="1373748">
            <a:off x="8530650" y="2959771"/>
            <a:ext cx="441685" cy="169537"/>
            <a:chOff x="544300" y="2466338"/>
            <a:chExt cx="6583924" cy="2527183"/>
          </a:xfrm>
        </p:grpSpPr>
        <p:sp>
          <p:nvSpPr>
            <p:cNvPr id="469" name="Google Shape;469;p31"/>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Imagen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76" y="3846848"/>
            <a:ext cx="1177488" cy="1177488"/>
          </a:xfrm>
          <a:prstGeom prst="rect">
            <a:avLst/>
          </a:prstGeom>
        </p:spPr>
      </p:pic>
      <p:pic>
        <p:nvPicPr>
          <p:cNvPr id="104" name="Imagen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860" y="247652"/>
            <a:ext cx="508221" cy="508221"/>
          </a:xfrm>
          <a:prstGeom prst="rect">
            <a:avLst/>
          </a:prstGeom>
        </p:spPr>
      </p:pic>
      <p:sp>
        <p:nvSpPr>
          <p:cNvPr id="106" name="Google Shape;400;p31"/>
          <p:cNvSpPr txBox="1">
            <a:spLocks noGrp="1"/>
          </p:cNvSpPr>
          <p:nvPr>
            <p:ph type="title" idx="14"/>
          </p:nvPr>
        </p:nvSpPr>
        <p:spPr>
          <a:xfrm rot="987">
            <a:off x="1329872" y="3687514"/>
            <a:ext cx="10449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10</a:t>
            </a:r>
            <a:endParaRPr dirty="0"/>
          </a:p>
        </p:txBody>
      </p:sp>
      <p:sp>
        <p:nvSpPr>
          <p:cNvPr id="107" name="Google Shape;398;p31"/>
          <p:cNvSpPr txBox="1">
            <a:spLocks noGrp="1"/>
          </p:cNvSpPr>
          <p:nvPr>
            <p:ph type="title" idx="8"/>
          </p:nvPr>
        </p:nvSpPr>
        <p:spPr>
          <a:xfrm>
            <a:off x="2003825" y="3685968"/>
            <a:ext cx="2742000" cy="395100"/>
          </a:xfrm>
          <a:prstGeom prst="rect">
            <a:avLst/>
          </a:prstGeom>
        </p:spPr>
        <p:txBody>
          <a:bodyPr spcFirstLastPara="1" wrap="square" lIns="91425" tIns="91425" rIns="91425" bIns="91425" anchor="ctr" anchorCtr="0">
            <a:noAutofit/>
          </a:bodyPr>
          <a:lstStyle/>
          <a:p>
            <a:pPr lvl="0"/>
            <a:r>
              <a:rPr lang="es-ES" dirty="0" smtClean="0"/>
              <a:t>Anexos</a:t>
            </a:r>
            <a:endParaRPr lang="es-ES" dirty="0"/>
          </a:p>
        </p:txBody>
      </p:sp>
    </p:spTree>
    <p:extLst>
      <p:ext uri="{BB962C8B-B14F-4D97-AF65-F5344CB8AC3E}">
        <p14:creationId xmlns:p14="http://schemas.microsoft.com/office/powerpoint/2010/main" val="3411588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grpSp>
        <p:nvGrpSpPr>
          <p:cNvPr id="1023" name="Google Shape;1023;p37"/>
          <p:cNvGrpSpPr/>
          <p:nvPr/>
        </p:nvGrpSpPr>
        <p:grpSpPr>
          <a:xfrm>
            <a:off x="7471044" y="4705265"/>
            <a:ext cx="175945" cy="282926"/>
            <a:chOff x="4140725" y="520912"/>
            <a:chExt cx="175945" cy="282926"/>
          </a:xfrm>
        </p:grpSpPr>
        <p:sp>
          <p:nvSpPr>
            <p:cNvPr id="1024" name="Google Shape;1024;p37"/>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7"/>
          <p:cNvGrpSpPr/>
          <p:nvPr/>
        </p:nvGrpSpPr>
        <p:grpSpPr>
          <a:xfrm>
            <a:off x="8604436" y="460876"/>
            <a:ext cx="173569" cy="309061"/>
            <a:chOff x="2157276" y="1521031"/>
            <a:chExt cx="173569" cy="309061"/>
          </a:xfrm>
        </p:grpSpPr>
        <p:sp>
          <p:nvSpPr>
            <p:cNvPr id="1037" name="Google Shape;1037;p37"/>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7"/>
          <p:cNvGrpSpPr/>
          <p:nvPr/>
        </p:nvGrpSpPr>
        <p:grpSpPr>
          <a:xfrm>
            <a:off x="8220870" y="251356"/>
            <a:ext cx="209896" cy="209803"/>
            <a:chOff x="3690028" y="2857398"/>
            <a:chExt cx="209896" cy="209803"/>
          </a:xfrm>
        </p:grpSpPr>
        <p:sp>
          <p:nvSpPr>
            <p:cNvPr id="1049" name="Google Shape;1049;p37"/>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37"/>
          <p:cNvGrpSpPr/>
          <p:nvPr/>
        </p:nvGrpSpPr>
        <p:grpSpPr>
          <a:xfrm>
            <a:off x="8778005" y="3175110"/>
            <a:ext cx="170662" cy="217900"/>
            <a:chOff x="2588872" y="3067444"/>
            <a:chExt cx="170662" cy="217900"/>
          </a:xfrm>
        </p:grpSpPr>
        <p:sp>
          <p:nvSpPr>
            <p:cNvPr id="1053" name="Google Shape;1053;p37"/>
            <p:cNvSpPr/>
            <p:nvPr/>
          </p:nvSpPr>
          <p:spPr>
            <a:xfrm>
              <a:off x="2653865" y="3174952"/>
              <a:ext cx="83502" cy="90911"/>
            </a:xfrm>
            <a:custGeom>
              <a:avLst/>
              <a:gdLst/>
              <a:ahLst/>
              <a:cxnLst/>
              <a:rect l="l" t="t" r="r" b="b"/>
              <a:pathLst>
                <a:path w="2671" h="2908" extrusionOk="0">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2611068" y="3086889"/>
              <a:ext cx="89598" cy="100134"/>
            </a:xfrm>
            <a:custGeom>
              <a:avLst/>
              <a:gdLst/>
              <a:ahLst/>
              <a:cxnLst/>
              <a:rect l="l" t="t" r="r" b="b"/>
              <a:pathLst>
                <a:path w="2866" h="3203" extrusionOk="0">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2588872" y="3067444"/>
              <a:ext cx="170662" cy="217900"/>
            </a:xfrm>
            <a:custGeom>
              <a:avLst/>
              <a:gdLst/>
              <a:ahLst/>
              <a:cxnLst/>
              <a:rect l="l" t="t" r="r" b="b"/>
              <a:pathLst>
                <a:path w="5459" h="6970" extrusionOk="0">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2645612" y="3159634"/>
              <a:ext cx="22853" cy="11630"/>
            </a:xfrm>
            <a:custGeom>
              <a:avLst/>
              <a:gdLst/>
              <a:ahLst/>
              <a:cxnLst/>
              <a:rect l="l" t="t" r="r" b="b"/>
              <a:pathLst>
                <a:path w="731" h="372" extrusionOk="0">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2646268" y="3147661"/>
              <a:ext cx="11911" cy="8347"/>
            </a:xfrm>
            <a:custGeom>
              <a:avLst/>
              <a:gdLst/>
              <a:ahLst/>
              <a:cxnLst/>
              <a:rect l="l" t="t" r="r" b="b"/>
              <a:pathLst>
                <a:path w="381" h="267" extrusionOk="0">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8662515" y="3647476"/>
            <a:ext cx="222401" cy="217587"/>
            <a:chOff x="3679086" y="979362"/>
            <a:chExt cx="222401" cy="217587"/>
          </a:xfrm>
        </p:grpSpPr>
        <p:sp>
          <p:nvSpPr>
            <p:cNvPr id="1070" name="Google Shape;1070;p37"/>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6;p34"/>
          <p:cNvSpPr txBox="1">
            <a:spLocks/>
          </p:cNvSpPr>
          <p:nvPr/>
        </p:nvSpPr>
        <p:spPr>
          <a:xfrm>
            <a:off x="492196" y="224418"/>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Contexto y  Audiencia </a:t>
            </a:r>
            <a:endParaRPr lang="es-ES" sz="2800" b="1" dirty="0"/>
          </a:p>
        </p:txBody>
      </p:sp>
      <p:grpSp>
        <p:nvGrpSpPr>
          <p:cNvPr id="83" name="Google Shape;1002;p36"/>
          <p:cNvGrpSpPr/>
          <p:nvPr/>
        </p:nvGrpSpPr>
        <p:grpSpPr>
          <a:xfrm>
            <a:off x="8267491" y="1095018"/>
            <a:ext cx="326550" cy="510450"/>
            <a:chOff x="6606638" y="3054350"/>
            <a:chExt cx="326550" cy="510450"/>
          </a:xfrm>
        </p:grpSpPr>
        <p:sp>
          <p:nvSpPr>
            <p:cNvPr id="84" name="Google Shape;1003;p36"/>
            <p:cNvSpPr/>
            <p:nvPr/>
          </p:nvSpPr>
          <p:spPr>
            <a:xfrm>
              <a:off x="6613638" y="3357100"/>
              <a:ext cx="175400" cy="199700"/>
            </a:xfrm>
            <a:custGeom>
              <a:avLst/>
              <a:gdLst/>
              <a:ahLst/>
              <a:cxnLst/>
              <a:rect l="l" t="t" r="r" b="b"/>
              <a:pathLst>
                <a:path w="7016" h="7988" extrusionOk="0">
                  <a:moveTo>
                    <a:pt x="1913" y="1"/>
                  </a:moveTo>
                  <a:cubicBezTo>
                    <a:pt x="856" y="1"/>
                    <a:pt x="0" y="859"/>
                    <a:pt x="0" y="1918"/>
                  </a:cubicBezTo>
                  <a:lnTo>
                    <a:pt x="0" y="2876"/>
                  </a:lnTo>
                  <a:cubicBezTo>
                    <a:pt x="0" y="5695"/>
                    <a:pt x="2276" y="7981"/>
                    <a:pt x="5087" y="7987"/>
                  </a:cubicBezTo>
                  <a:cubicBezTo>
                    <a:pt x="5089" y="7987"/>
                    <a:pt x="5091" y="7987"/>
                    <a:pt x="5093" y="7987"/>
                  </a:cubicBezTo>
                  <a:cubicBezTo>
                    <a:pt x="6149" y="7987"/>
                    <a:pt x="7014" y="7126"/>
                    <a:pt x="7014" y="6069"/>
                  </a:cubicBezTo>
                  <a:lnTo>
                    <a:pt x="7014" y="3195"/>
                  </a:lnTo>
                  <a:cubicBezTo>
                    <a:pt x="7015" y="2137"/>
                    <a:pt x="6159" y="1279"/>
                    <a:pt x="5102" y="1279"/>
                  </a:cubicBezTo>
                  <a:lnTo>
                    <a:pt x="3507" y="1279"/>
                  </a:lnTo>
                  <a:lnTo>
                    <a:pt x="1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04;p36"/>
            <p:cNvSpPr/>
            <p:nvPr/>
          </p:nvSpPr>
          <p:spPr>
            <a:xfrm>
              <a:off x="6613638" y="3357500"/>
              <a:ext cx="135475" cy="199550"/>
            </a:xfrm>
            <a:custGeom>
              <a:avLst/>
              <a:gdLst/>
              <a:ahLst/>
              <a:cxnLst/>
              <a:rect l="l" t="t" r="r" b="b"/>
              <a:pathLst>
                <a:path w="5419" h="7982" extrusionOk="0">
                  <a:moveTo>
                    <a:pt x="1913" y="1"/>
                  </a:moveTo>
                  <a:cubicBezTo>
                    <a:pt x="856" y="1"/>
                    <a:pt x="0" y="857"/>
                    <a:pt x="0" y="1913"/>
                  </a:cubicBezTo>
                  <a:lnTo>
                    <a:pt x="0" y="2880"/>
                  </a:lnTo>
                  <a:cubicBezTo>
                    <a:pt x="1" y="5698"/>
                    <a:pt x="2286" y="7981"/>
                    <a:pt x="5102" y="7981"/>
                  </a:cubicBezTo>
                  <a:cubicBezTo>
                    <a:pt x="5209" y="7981"/>
                    <a:pt x="5316" y="7971"/>
                    <a:pt x="5418" y="7953"/>
                  </a:cubicBezTo>
                  <a:cubicBezTo>
                    <a:pt x="5406" y="7456"/>
                    <a:pt x="5041" y="7055"/>
                    <a:pt x="4541" y="6987"/>
                  </a:cubicBezTo>
                  <a:cubicBezTo>
                    <a:pt x="2498" y="6709"/>
                    <a:pt x="957" y="4943"/>
                    <a:pt x="957" y="2880"/>
                  </a:cubicBezTo>
                  <a:lnTo>
                    <a:pt x="957" y="1915"/>
                  </a:lnTo>
                  <a:cubicBezTo>
                    <a:pt x="957" y="1483"/>
                    <a:pt x="1252" y="1104"/>
                    <a:pt x="1674" y="994"/>
                  </a:cubicBezTo>
                  <a:lnTo>
                    <a:pt x="1913" y="932"/>
                  </a:lnTo>
                  <a:lnTo>
                    <a:pt x="1913" y="685"/>
                  </a:lnTo>
                  <a:lnTo>
                    <a:pt x="1913" y="30"/>
                  </a:lnTo>
                  <a:lnTo>
                    <a:pt x="19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05;p36"/>
            <p:cNvSpPr/>
            <p:nvPr/>
          </p:nvSpPr>
          <p:spPr>
            <a:xfrm>
              <a:off x="6637538" y="3293700"/>
              <a:ext cx="143525" cy="95750"/>
            </a:xfrm>
            <a:custGeom>
              <a:avLst/>
              <a:gdLst/>
              <a:ahLst/>
              <a:cxnLst/>
              <a:rect l="l" t="t" r="r" b="b"/>
              <a:pathLst>
                <a:path w="5741" h="3830" extrusionOk="0">
                  <a:moveTo>
                    <a:pt x="2869" y="1"/>
                  </a:moveTo>
                  <a:cubicBezTo>
                    <a:pt x="1288" y="1"/>
                    <a:pt x="1" y="1315"/>
                    <a:pt x="1" y="2914"/>
                  </a:cubicBezTo>
                  <a:lnTo>
                    <a:pt x="1" y="3192"/>
                  </a:lnTo>
                  <a:cubicBezTo>
                    <a:pt x="1" y="3544"/>
                    <a:pt x="288" y="3829"/>
                    <a:pt x="639" y="3829"/>
                  </a:cubicBezTo>
                  <a:cubicBezTo>
                    <a:pt x="663" y="3829"/>
                    <a:pt x="687" y="3828"/>
                    <a:pt x="711" y="3825"/>
                  </a:cubicBezTo>
                  <a:cubicBezTo>
                    <a:pt x="1036" y="3791"/>
                    <a:pt x="1276" y="3501"/>
                    <a:pt x="1276" y="3174"/>
                  </a:cubicBezTo>
                  <a:lnTo>
                    <a:pt x="1276" y="2870"/>
                  </a:lnTo>
                  <a:cubicBezTo>
                    <a:pt x="1276" y="1991"/>
                    <a:pt x="1993" y="1276"/>
                    <a:pt x="2873" y="1276"/>
                  </a:cubicBezTo>
                  <a:cubicBezTo>
                    <a:pt x="2884" y="1276"/>
                    <a:pt x="2896" y="1276"/>
                    <a:pt x="2907" y="1276"/>
                  </a:cubicBezTo>
                  <a:cubicBezTo>
                    <a:pt x="3779" y="1296"/>
                    <a:pt x="4465" y="2031"/>
                    <a:pt x="4465" y="2902"/>
                  </a:cubicBezTo>
                  <a:lnTo>
                    <a:pt x="4465" y="3192"/>
                  </a:lnTo>
                  <a:cubicBezTo>
                    <a:pt x="4465" y="3544"/>
                    <a:pt x="4751" y="3829"/>
                    <a:pt x="5103" y="3829"/>
                  </a:cubicBezTo>
                  <a:cubicBezTo>
                    <a:pt x="5126" y="3829"/>
                    <a:pt x="5150" y="3828"/>
                    <a:pt x="5174" y="3825"/>
                  </a:cubicBezTo>
                  <a:cubicBezTo>
                    <a:pt x="5501" y="3790"/>
                    <a:pt x="5740" y="3502"/>
                    <a:pt x="5740" y="3175"/>
                  </a:cubicBezTo>
                  <a:lnTo>
                    <a:pt x="5740" y="2870"/>
                  </a:lnTo>
                  <a:cubicBezTo>
                    <a:pt x="5740" y="1336"/>
                    <a:pt x="4529" y="79"/>
                    <a:pt x="3012" y="4"/>
                  </a:cubicBezTo>
                  <a:cubicBezTo>
                    <a:pt x="2964" y="2"/>
                    <a:pt x="2917" y="1"/>
                    <a:pt x="2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06;p36"/>
            <p:cNvSpPr/>
            <p:nvPr/>
          </p:nvSpPr>
          <p:spPr>
            <a:xfrm>
              <a:off x="6669463" y="3325300"/>
              <a:ext cx="63775" cy="79725"/>
            </a:xfrm>
            <a:custGeom>
              <a:avLst/>
              <a:gdLst/>
              <a:ahLst/>
              <a:cxnLst/>
              <a:rect l="l" t="t" r="r" b="b"/>
              <a:pathLst>
                <a:path w="2551" h="3189" extrusionOk="0">
                  <a:moveTo>
                    <a:pt x="1591" y="0"/>
                  </a:moveTo>
                  <a:cubicBezTo>
                    <a:pt x="712" y="0"/>
                    <a:pt x="0" y="715"/>
                    <a:pt x="0" y="1594"/>
                  </a:cubicBezTo>
                  <a:lnTo>
                    <a:pt x="0" y="3189"/>
                  </a:lnTo>
                  <a:lnTo>
                    <a:pt x="1276" y="3189"/>
                  </a:lnTo>
                  <a:lnTo>
                    <a:pt x="1276" y="1596"/>
                  </a:lnTo>
                  <a:cubicBezTo>
                    <a:pt x="1276" y="1419"/>
                    <a:pt x="1418" y="1276"/>
                    <a:pt x="1595" y="1276"/>
                  </a:cubicBezTo>
                  <a:lnTo>
                    <a:pt x="2231" y="1276"/>
                  </a:lnTo>
                  <a:cubicBezTo>
                    <a:pt x="2408" y="1276"/>
                    <a:pt x="2551" y="1134"/>
                    <a:pt x="2551" y="957"/>
                  </a:cubicBezTo>
                  <a:lnTo>
                    <a:pt x="2551" y="320"/>
                  </a:lnTo>
                  <a:cubicBezTo>
                    <a:pt x="2551" y="143"/>
                    <a:pt x="2408" y="0"/>
                    <a:pt x="2231" y="0"/>
                  </a:cubicBezTo>
                  <a:lnTo>
                    <a:pt x="1593" y="0"/>
                  </a:lnTo>
                  <a:cubicBezTo>
                    <a:pt x="1593" y="0"/>
                    <a:pt x="1592" y="0"/>
                    <a:pt x="1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07;p36"/>
            <p:cNvSpPr/>
            <p:nvPr/>
          </p:nvSpPr>
          <p:spPr>
            <a:xfrm>
              <a:off x="6731363" y="3062275"/>
              <a:ext cx="191575" cy="284175"/>
            </a:xfrm>
            <a:custGeom>
              <a:avLst/>
              <a:gdLst/>
              <a:ahLst/>
              <a:cxnLst/>
              <a:rect l="l" t="t" r="r" b="b"/>
              <a:pathLst>
                <a:path w="7663" h="11367" extrusionOk="0">
                  <a:moveTo>
                    <a:pt x="1761" y="1"/>
                  </a:moveTo>
                  <a:cubicBezTo>
                    <a:pt x="1457" y="1"/>
                    <a:pt x="1195" y="215"/>
                    <a:pt x="1136" y="514"/>
                  </a:cubicBezTo>
                  <a:lnTo>
                    <a:pt x="39" y="5996"/>
                  </a:lnTo>
                  <a:cubicBezTo>
                    <a:pt x="0" y="6194"/>
                    <a:pt x="151" y="6378"/>
                    <a:pt x="352" y="6378"/>
                  </a:cubicBezTo>
                  <a:lnTo>
                    <a:pt x="3158" y="6378"/>
                  </a:lnTo>
                  <a:lnTo>
                    <a:pt x="1744" y="11186"/>
                  </a:lnTo>
                  <a:cubicBezTo>
                    <a:pt x="1715" y="11287"/>
                    <a:pt x="1795" y="11366"/>
                    <a:pt x="1879" y="11366"/>
                  </a:cubicBezTo>
                  <a:cubicBezTo>
                    <a:pt x="1916" y="11366"/>
                    <a:pt x="1953" y="11351"/>
                    <a:pt x="1982" y="11317"/>
                  </a:cubicBezTo>
                  <a:lnTo>
                    <a:pt x="7482" y="4993"/>
                  </a:lnTo>
                  <a:cubicBezTo>
                    <a:pt x="7663" y="4785"/>
                    <a:pt x="7516" y="4465"/>
                    <a:pt x="7243" y="4465"/>
                  </a:cubicBezTo>
                  <a:lnTo>
                    <a:pt x="4436" y="4465"/>
                  </a:lnTo>
                  <a:lnTo>
                    <a:pt x="5877" y="427"/>
                  </a:lnTo>
                  <a:cubicBezTo>
                    <a:pt x="5951" y="219"/>
                    <a:pt x="5797" y="1"/>
                    <a:pt x="5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08;p36"/>
            <p:cNvSpPr/>
            <p:nvPr/>
          </p:nvSpPr>
          <p:spPr>
            <a:xfrm>
              <a:off x="6731388" y="3062250"/>
              <a:ext cx="104100" cy="284200"/>
            </a:xfrm>
            <a:custGeom>
              <a:avLst/>
              <a:gdLst/>
              <a:ahLst/>
              <a:cxnLst/>
              <a:rect l="l" t="t" r="r" b="b"/>
              <a:pathLst>
                <a:path w="4164" h="11368" extrusionOk="0">
                  <a:moveTo>
                    <a:pt x="1761" y="1"/>
                  </a:moveTo>
                  <a:cubicBezTo>
                    <a:pt x="1457" y="1"/>
                    <a:pt x="1195" y="215"/>
                    <a:pt x="1136" y="514"/>
                  </a:cubicBezTo>
                  <a:lnTo>
                    <a:pt x="39" y="5996"/>
                  </a:lnTo>
                  <a:cubicBezTo>
                    <a:pt x="0" y="6194"/>
                    <a:pt x="151" y="6378"/>
                    <a:pt x="352" y="6378"/>
                  </a:cubicBezTo>
                  <a:lnTo>
                    <a:pt x="3155" y="6378"/>
                  </a:lnTo>
                  <a:lnTo>
                    <a:pt x="1741" y="11187"/>
                  </a:lnTo>
                  <a:cubicBezTo>
                    <a:pt x="1712" y="11288"/>
                    <a:pt x="1792" y="11367"/>
                    <a:pt x="1877" y="11367"/>
                  </a:cubicBezTo>
                  <a:cubicBezTo>
                    <a:pt x="1913" y="11367"/>
                    <a:pt x="1950" y="11352"/>
                    <a:pt x="1980" y="11318"/>
                  </a:cubicBezTo>
                  <a:lnTo>
                    <a:pt x="3069" y="10067"/>
                  </a:lnTo>
                  <a:lnTo>
                    <a:pt x="4073" y="6647"/>
                  </a:lnTo>
                  <a:cubicBezTo>
                    <a:pt x="4163" y="6341"/>
                    <a:pt x="4099" y="6018"/>
                    <a:pt x="3893" y="5768"/>
                  </a:cubicBezTo>
                  <a:cubicBezTo>
                    <a:pt x="3709" y="5543"/>
                    <a:pt x="3426" y="5421"/>
                    <a:pt x="3134" y="5421"/>
                  </a:cubicBezTo>
                  <a:lnTo>
                    <a:pt x="1131" y="5421"/>
                  </a:lnTo>
                  <a:lnTo>
                    <a:pt x="2178" y="188"/>
                  </a:lnTo>
                  <a:lnTo>
                    <a:pt x="2215" y="1"/>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9;p36"/>
            <p:cNvSpPr/>
            <p:nvPr/>
          </p:nvSpPr>
          <p:spPr>
            <a:xfrm>
              <a:off x="6606638" y="3286250"/>
              <a:ext cx="190350" cy="278550"/>
            </a:xfrm>
            <a:custGeom>
              <a:avLst/>
              <a:gdLst/>
              <a:ahLst/>
              <a:cxnLst/>
              <a:rect l="l" t="t" r="r" b="b"/>
              <a:pathLst>
                <a:path w="7614" h="11142" extrusionOk="0">
                  <a:moveTo>
                    <a:pt x="4127" y="1"/>
                  </a:moveTo>
                  <a:cubicBezTo>
                    <a:pt x="2459" y="1"/>
                    <a:pt x="1087" y="1298"/>
                    <a:pt x="967" y="2938"/>
                  </a:cubicBezTo>
                  <a:cubicBezTo>
                    <a:pt x="367" y="3347"/>
                    <a:pt x="1" y="4033"/>
                    <a:pt x="1" y="4766"/>
                  </a:cubicBezTo>
                  <a:lnTo>
                    <a:pt x="1" y="5731"/>
                  </a:lnTo>
                  <a:cubicBezTo>
                    <a:pt x="1" y="8714"/>
                    <a:pt x="2423" y="11140"/>
                    <a:pt x="5400" y="11142"/>
                  </a:cubicBezTo>
                  <a:cubicBezTo>
                    <a:pt x="6623" y="11142"/>
                    <a:pt x="7613" y="10149"/>
                    <a:pt x="7613" y="8926"/>
                  </a:cubicBezTo>
                  <a:lnTo>
                    <a:pt x="7613" y="6051"/>
                  </a:lnTo>
                  <a:cubicBezTo>
                    <a:pt x="7614" y="4828"/>
                    <a:pt x="6622" y="3834"/>
                    <a:pt x="5403" y="3834"/>
                  </a:cubicBezTo>
                  <a:lnTo>
                    <a:pt x="5079" y="3834"/>
                  </a:lnTo>
                  <a:cubicBezTo>
                    <a:pt x="5079" y="3834"/>
                    <a:pt x="4781" y="3964"/>
                    <a:pt x="4744" y="4128"/>
                  </a:cubicBezTo>
                  <a:lnTo>
                    <a:pt x="4744" y="6561"/>
                  </a:lnTo>
                  <a:lnTo>
                    <a:pt x="3590" y="7751"/>
                  </a:lnTo>
                  <a:cubicBezTo>
                    <a:pt x="3473" y="7867"/>
                    <a:pt x="3473" y="8057"/>
                    <a:pt x="3590" y="8174"/>
                  </a:cubicBezTo>
                  <a:cubicBezTo>
                    <a:pt x="3649" y="8233"/>
                    <a:pt x="3724" y="8261"/>
                    <a:pt x="3800" y="8261"/>
                  </a:cubicBezTo>
                  <a:cubicBezTo>
                    <a:pt x="3876" y="8261"/>
                    <a:pt x="3953" y="8233"/>
                    <a:pt x="4011" y="8174"/>
                  </a:cubicBezTo>
                  <a:lnTo>
                    <a:pt x="4782" y="7407"/>
                  </a:lnTo>
                  <a:lnTo>
                    <a:pt x="4782" y="8594"/>
                  </a:lnTo>
                  <a:cubicBezTo>
                    <a:pt x="4782" y="8747"/>
                    <a:pt x="4892" y="8883"/>
                    <a:pt x="5044" y="8902"/>
                  </a:cubicBezTo>
                  <a:cubicBezTo>
                    <a:pt x="5056" y="8904"/>
                    <a:pt x="5069" y="8905"/>
                    <a:pt x="5081" y="8905"/>
                  </a:cubicBezTo>
                  <a:cubicBezTo>
                    <a:pt x="5247" y="8905"/>
                    <a:pt x="5381" y="8771"/>
                    <a:pt x="5381" y="8605"/>
                  </a:cubicBezTo>
                  <a:lnTo>
                    <a:pt x="5381" y="4431"/>
                  </a:lnTo>
                  <a:lnTo>
                    <a:pt x="5397" y="4431"/>
                  </a:lnTo>
                  <a:cubicBezTo>
                    <a:pt x="6290" y="4431"/>
                    <a:pt x="7015" y="5155"/>
                    <a:pt x="7015" y="6049"/>
                  </a:cubicBezTo>
                  <a:lnTo>
                    <a:pt x="7015" y="8920"/>
                  </a:lnTo>
                  <a:cubicBezTo>
                    <a:pt x="7015" y="9817"/>
                    <a:pt x="6283" y="10542"/>
                    <a:pt x="5387" y="10542"/>
                  </a:cubicBezTo>
                  <a:cubicBezTo>
                    <a:pt x="5385" y="10542"/>
                    <a:pt x="5383" y="10542"/>
                    <a:pt x="5381" y="10542"/>
                  </a:cubicBezTo>
                  <a:cubicBezTo>
                    <a:pt x="2742" y="10532"/>
                    <a:pt x="598" y="8378"/>
                    <a:pt x="598" y="5730"/>
                  </a:cubicBezTo>
                  <a:lnTo>
                    <a:pt x="598" y="4766"/>
                  </a:lnTo>
                  <a:cubicBezTo>
                    <a:pt x="598" y="4372"/>
                    <a:pt x="743" y="3998"/>
                    <a:pt x="995" y="3707"/>
                  </a:cubicBezTo>
                  <a:cubicBezTo>
                    <a:pt x="1092" y="4075"/>
                    <a:pt x="1376" y="4355"/>
                    <a:pt x="1738" y="4414"/>
                  </a:cubicBezTo>
                  <a:cubicBezTo>
                    <a:pt x="1790" y="4423"/>
                    <a:pt x="1841" y="4427"/>
                    <a:pt x="1892" y="4427"/>
                  </a:cubicBezTo>
                  <a:cubicBezTo>
                    <a:pt x="2203" y="4427"/>
                    <a:pt x="2500" y="4275"/>
                    <a:pt x="2680" y="3999"/>
                  </a:cubicBezTo>
                  <a:cubicBezTo>
                    <a:pt x="2780" y="3844"/>
                    <a:pt x="2829" y="3660"/>
                    <a:pt x="2829" y="3474"/>
                  </a:cubicBezTo>
                  <a:lnTo>
                    <a:pt x="2829" y="3180"/>
                  </a:lnTo>
                  <a:cubicBezTo>
                    <a:pt x="2829" y="2462"/>
                    <a:pt x="3410" y="1881"/>
                    <a:pt x="4127" y="1881"/>
                  </a:cubicBezTo>
                  <a:lnTo>
                    <a:pt x="4761" y="1881"/>
                  </a:lnTo>
                  <a:cubicBezTo>
                    <a:pt x="4773" y="1881"/>
                    <a:pt x="4782" y="1890"/>
                    <a:pt x="4782" y="1902"/>
                  </a:cubicBezTo>
                  <a:lnTo>
                    <a:pt x="4782" y="2538"/>
                  </a:lnTo>
                  <a:cubicBezTo>
                    <a:pt x="4782" y="2550"/>
                    <a:pt x="4773" y="2558"/>
                    <a:pt x="4761" y="2558"/>
                  </a:cubicBezTo>
                  <a:lnTo>
                    <a:pt x="3820" y="2558"/>
                  </a:lnTo>
                  <a:cubicBezTo>
                    <a:pt x="3648" y="2558"/>
                    <a:pt x="3507" y="2699"/>
                    <a:pt x="3507" y="2872"/>
                  </a:cubicBezTo>
                  <a:lnTo>
                    <a:pt x="3507" y="4213"/>
                  </a:lnTo>
                  <a:cubicBezTo>
                    <a:pt x="3507" y="4257"/>
                    <a:pt x="3524" y="4300"/>
                    <a:pt x="3556" y="4328"/>
                  </a:cubicBezTo>
                  <a:cubicBezTo>
                    <a:pt x="3639" y="4403"/>
                    <a:pt x="3727" y="4434"/>
                    <a:pt x="3806" y="4434"/>
                  </a:cubicBezTo>
                  <a:cubicBezTo>
                    <a:pt x="3971" y="4434"/>
                    <a:pt x="4105" y="4300"/>
                    <a:pt x="4105" y="4135"/>
                  </a:cubicBezTo>
                  <a:lnTo>
                    <a:pt x="4105" y="3176"/>
                  </a:lnTo>
                  <a:cubicBezTo>
                    <a:pt x="4105" y="3165"/>
                    <a:pt x="4115" y="3155"/>
                    <a:pt x="4126" y="3155"/>
                  </a:cubicBezTo>
                  <a:lnTo>
                    <a:pt x="4763" y="3155"/>
                  </a:lnTo>
                  <a:cubicBezTo>
                    <a:pt x="5104" y="3155"/>
                    <a:pt x="5381" y="2880"/>
                    <a:pt x="5381" y="2538"/>
                  </a:cubicBezTo>
                  <a:lnTo>
                    <a:pt x="5381" y="1902"/>
                  </a:lnTo>
                  <a:cubicBezTo>
                    <a:pt x="5381" y="1560"/>
                    <a:pt x="5104" y="1284"/>
                    <a:pt x="4763" y="1284"/>
                  </a:cubicBezTo>
                  <a:lnTo>
                    <a:pt x="2605" y="1284"/>
                  </a:lnTo>
                  <a:cubicBezTo>
                    <a:pt x="2399" y="1284"/>
                    <a:pt x="2232" y="1450"/>
                    <a:pt x="2232" y="1657"/>
                  </a:cubicBezTo>
                  <a:lnTo>
                    <a:pt x="2232" y="3564"/>
                  </a:lnTo>
                  <a:cubicBezTo>
                    <a:pt x="2232" y="3573"/>
                    <a:pt x="2231" y="3583"/>
                    <a:pt x="2228" y="3590"/>
                  </a:cubicBezTo>
                  <a:cubicBezTo>
                    <a:pt x="2167" y="3752"/>
                    <a:pt x="2037" y="3840"/>
                    <a:pt x="1894" y="3840"/>
                  </a:cubicBezTo>
                  <a:cubicBezTo>
                    <a:pt x="1875" y="3840"/>
                    <a:pt x="1855" y="3838"/>
                    <a:pt x="1836" y="3835"/>
                  </a:cubicBezTo>
                  <a:cubicBezTo>
                    <a:pt x="1670" y="3808"/>
                    <a:pt x="1555" y="3642"/>
                    <a:pt x="1555" y="3433"/>
                  </a:cubicBezTo>
                  <a:lnTo>
                    <a:pt x="1555" y="2401"/>
                  </a:lnTo>
                  <a:cubicBezTo>
                    <a:pt x="1555" y="2351"/>
                    <a:pt x="1566" y="2301"/>
                    <a:pt x="1591" y="2255"/>
                  </a:cubicBezTo>
                  <a:cubicBezTo>
                    <a:pt x="2203" y="1113"/>
                    <a:pt x="3185" y="598"/>
                    <a:pt x="4128" y="598"/>
                  </a:cubicBezTo>
                  <a:cubicBezTo>
                    <a:pt x="4635" y="598"/>
                    <a:pt x="5131" y="747"/>
                    <a:pt x="5552" y="1027"/>
                  </a:cubicBezTo>
                  <a:cubicBezTo>
                    <a:pt x="5558" y="1031"/>
                    <a:pt x="5565" y="1033"/>
                    <a:pt x="5572" y="1033"/>
                  </a:cubicBezTo>
                  <a:cubicBezTo>
                    <a:pt x="5575" y="1033"/>
                    <a:pt x="5577" y="1033"/>
                    <a:pt x="5580" y="1032"/>
                  </a:cubicBezTo>
                  <a:cubicBezTo>
                    <a:pt x="5962" y="956"/>
                    <a:pt x="5975" y="581"/>
                    <a:pt x="5754" y="448"/>
                  </a:cubicBezTo>
                  <a:cubicBezTo>
                    <a:pt x="5264" y="155"/>
                    <a:pt x="4701" y="1"/>
                    <a:pt x="4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10;p36"/>
            <p:cNvSpPr/>
            <p:nvPr/>
          </p:nvSpPr>
          <p:spPr>
            <a:xfrm>
              <a:off x="6717738" y="3054350"/>
              <a:ext cx="215450" cy="309900"/>
            </a:xfrm>
            <a:custGeom>
              <a:avLst/>
              <a:gdLst/>
              <a:ahLst/>
              <a:cxnLst/>
              <a:rect l="l" t="t" r="r" b="b"/>
              <a:pathLst>
                <a:path w="8618" h="12396" extrusionOk="0">
                  <a:moveTo>
                    <a:pt x="1594" y="0"/>
                  </a:moveTo>
                  <a:cubicBezTo>
                    <a:pt x="1451" y="0"/>
                    <a:pt x="1330" y="101"/>
                    <a:pt x="1301" y="239"/>
                  </a:cubicBezTo>
                  <a:lnTo>
                    <a:pt x="27" y="6617"/>
                  </a:lnTo>
                  <a:cubicBezTo>
                    <a:pt x="1" y="6746"/>
                    <a:pt x="62" y="6883"/>
                    <a:pt x="191" y="6945"/>
                  </a:cubicBezTo>
                  <a:cubicBezTo>
                    <a:pt x="232" y="6965"/>
                    <a:pt x="278" y="6973"/>
                    <a:pt x="324" y="6973"/>
                  </a:cubicBezTo>
                  <a:lnTo>
                    <a:pt x="3116" y="6973"/>
                  </a:lnTo>
                  <a:lnTo>
                    <a:pt x="1637" y="12003"/>
                  </a:lnTo>
                  <a:cubicBezTo>
                    <a:pt x="1603" y="12119"/>
                    <a:pt x="1636" y="12250"/>
                    <a:pt x="1730" y="12328"/>
                  </a:cubicBezTo>
                  <a:cubicBezTo>
                    <a:pt x="1786" y="12373"/>
                    <a:pt x="1854" y="12396"/>
                    <a:pt x="1919" y="12396"/>
                  </a:cubicBezTo>
                  <a:cubicBezTo>
                    <a:pt x="2003" y="12396"/>
                    <a:pt x="2087" y="12360"/>
                    <a:pt x="2145" y="12293"/>
                  </a:cubicBezTo>
                  <a:lnTo>
                    <a:pt x="8525" y="4956"/>
                  </a:lnTo>
                  <a:cubicBezTo>
                    <a:pt x="8600" y="4867"/>
                    <a:pt x="8617" y="4743"/>
                    <a:pt x="8569" y="4636"/>
                  </a:cubicBezTo>
                  <a:cubicBezTo>
                    <a:pt x="8521" y="4530"/>
                    <a:pt x="8415" y="4462"/>
                    <a:pt x="8298" y="4462"/>
                  </a:cubicBezTo>
                  <a:lnTo>
                    <a:pt x="4792" y="4462"/>
                  </a:lnTo>
                  <a:cubicBezTo>
                    <a:pt x="4668" y="4462"/>
                    <a:pt x="4552" y="4533"/>
                    <a:pt x="4506" y="4649"/>
                  </a:cubicBezTo>
                  <a:cubicBezTo>
                    <a:pt x="4414" y="4879"/>
                    <a:pt x="4580" y="5099"/>
                    <a:pt x="4799" y="5099"/>
                  </a:cubicBezTo>
                  <a:lnTo>
                    <a:pt x="7640" y="5099"/>
                  </a:lnTo>
                  <a:lnTo>
                    <a:pt x="2594" y="10901"/>
                  </a:lnTo>
                  <a:lnTo>
                    <a:pt x="3799" y="6804"/>
                  </a:lnTo>
                  <a:cubicBezTo>
                    <a:pt x="3815" y="6751"/>
                    <a:pt x="3819" y="6694"/>
                    <a:pt x="3805" y="6641"/>
                  </a:cubicBezTo>
                  <a:cubicBezTo>
                    <a:pt x="3768" y="6502"/>
                    <a:pt x="3647" y="6415"/>
                    <a:pt x="3516" y="6415"/>
                  </a:cubicBezTo>
                  <a:lnTo>
                    <a:pt x="678" y="6415"/>
                  </a:lnTo>
                  <a:lnTo>
                    <a:pt x="1843" y="597"/>
                  </a:lnTo>
                  <a:lnTo>
                    <a:pt x="5962" y="597"/>
                  </a:lnTo>
                  <a:lnTo>
                    <a:pt x="4964" y="3392"/>
                  </a:lnTo>
                  <a:cubicBezTo>
                    <a:pt x="4908" y="3548"/>
                    <a:pt x="4988" y="3719"/>
                    <a:pt x="5144" y="3774"/>
                  </a:cubicBezTo>
                  <a:cubicBezTo>
                    <a:pt x="5178" y="3786"/>
                    <a:pt x="5212" y="3792"/>
                    <a:pt x="5246" y="3792"/>
                  </a:cubicBezTo>
                  <a:cubicBezTo>
                    <a:pt x="5368" y="3792"/>
                    <a:pt x="5482" y="3716"/>
                    <a:pt x="5526" y="3594"/>
                  </a:cubicBezTo>
                  <a:lnTo>
                    <a:pt x="6668" y="399"/>
                  </a:lnTo>
                  <a:cubicBezTo>
                    <a:pt x="6714" y="271"/>
                    <a:pt x="6668" y="123"/>
                    <a:pt x="6545" y="44"/>
                  </a:cubicBezTo>
                  <a:cubicBezTo>
                    <a:pt x="6496" y="13"/>
                    <a:pt x="6439" y="0"/>
                    <a:pt x="6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11;p36"/>
            <p:cNvSpPr/>
            <p:nvPr/>
          </p:nvSpPr>
          <p:spPr>
            <a:xfrm>
              <a:off x="6797563" y="3358150"/>
              <a:ext cx="63850" cy="15000"/>
            </a:xfrm>
            <a:custGeom>
              <a:avLst/>
              <a:gdLst/>
              <a:ahLst/>
              <a:cxnLst/>
              <a:rect l="l" t="t" r="r" b="b"/>
              <a:pathLst>
                <a:path w="2554" h="600" extrusionOk="0">
                  <a:moveTo>
                    <a:pt x="331" y="1"/>
                  </a:moveTo>
                  <a:cubicBezTo>
                    <a:pt x="177" y="1"/>
                    <a:pt x="41" y="111"/>
                    <a:pt x="23" y="263"/>
                  </a:cubicBezTo>
                  <a:cubicBezTo>
                    <a:pt x="1" y="445"/>
                    <a:pt x="142" y="600"/>
                    <a:pt x="320" y="600"/>
                  </a:cubicBezTo>
                  <a:lnTo>
                    <a:pt x="2225" y="600"/>
                  </a:lnTo>
                  <a:cubicBezTo>
                    <a:pt x="2378" y="600"/>
                    <a:pt x="2515" y="490"/>
                    <a:pt x="2532" y="338"/>
                  </a:cubicBezTo>
                  <a:cubicBezTo>
                    <a:pt x="2553" y="156"/>
                    <a:pt x="2412" y="1"/>
                    <a:pt x="2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12;p36"/>
            <p:cNvSpPr/>
            <p:nvPr/>
          </p:nvSpPr>
          <p:spPr>
            <a:xfrm>
              <a:off x="6804963" y="3389950"/>
              <a:ext cx="41000" cy="30950"/>
            </a:xfrm>
            <a:custGeom>
              <a:avLst/>
              <a:gdLst/>
              <a:ahLst/>
              <a:cxnLst/>
              <a:rect l="l" t="t" r="r" b="b"/>
              <a:pathLst>
                <a:path w="1640" h="1238" extrusionOk="0">
                  <a:moveTo>
                    <a:pt x="341" y="1"/>
                  </a:moveTo>
                  <a:cubicBezTo>
                    <a:pt x="244" y="1"/>
                    <a:pt x="149" y="48"/>
                    <a:pt x="91" y="134"/>
                  </a:cubicBezTo>
                  <a:cubicBezTo>
                    <a:pt x="0" y="272"/>
                    <a:pt x="37" y="457"/>
                    <a:pt x="174" y="549"/>
                  </a:cubicBezTo>
                  <a:lnTo>
                    <a:pt x="1133" y="1188"/>
                  </a:lnTo>
                  <a:cubicBezTo>
                    <a:pt x="1184" y="1222"/>
                    <a:pt x="1241" y="1237"/>
                    <a:pt x="1298" y="1237"/>
                  </a:cubicBezTo>
                  <a:cubicBezTo>
                    <a:pt x="1394" y="1237"/>
                    <a:pt x="1489" y="1190"/>
                    <a:pt x="1546" y="1104"/>
                  </a:cubicBezTo>
                  <a:cubicBezTo>
                    <a:pt x="1639" y="968"/>
                    <a:pt x="1603" y="782"/>
                    <a:pt x="1466" y="691"/>
                  </a:cubicBezTo>
                  <a:lnTo>
                    <a:pt x="507" y="52"/>
                  </a:lnTo>
                  <a:cubicBezTo>
                    <a:pt x="456" y="17"/>
                    <a:pt x="39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13;p36"/>
            <p:cNvSpPr/>
            <p:nvPr/>
          </p:nvSpPr>
          <p:spPr>
            <a:xfrm>
              <a:off x="6733088" y="3246200"/>
              <a:ext cx="33000" cy="38925"/>
            </a:xfrm>
            <a:custGeom>
              <a:avLst/>
              <a:gdLst/>
              <a:ahLst/>
              <a:cxnLst/>
              <a:rect l="l" t="t" r="r" b="b"/>
              <a:pathLst>
                <a:path w="1320" h="1557" extrusionOk="0">
                  <a:moveTo>
                    <a:pt x="341" y="1"/>
                  </a:moveTo>
                  <a:cubicBezTo>
                    <a:pt x="284" y="1"/>
                    <a:pt x="226" y="17"/>
                    <a:pt x="174" y="52"/>
                  </a:cubicBezTo>
                  <a:cubicBezTo>
                    <a:pt x="37" y="143"/>
                    <a:pt x="0" y="329"/>
                    <a:pt x="93" y="466"/>
                  </a:cubicBezTo>
                  <a:lnTo>
                    <a:pt x="731" y="1425"/>
                  </a:lnTo>
                  <a:cubicBezTo>
                    <a:pt x="789" y="1510"/>
                    <a:pt x="884" y="1557"/>
                    <a:pt x="981" y="1557"/>
                  </a:cubicBezTo>
                  <a:cubicBezTo>
                    <a:pt x="1038" y="1557"/>
                    <a:pt x="1096" y="1541"/>
                    <a:pt x="1146" y="1508"/>
                  </a:cubicBezTo>
                  <a:cubicBezTo>
                    <a:pt x="1283" y="1415"/>
                    <a:pt x="1320" y="1230"/>
                    <a:pt x="1229" y="1093"/>
                  </a:cubicBezTo>
                  <a:lnTo>
                    <a:pt x="590" y="134"/>
                  </a:lnTo>
                  <a:cubicBezTo>
                    <a:pt x="532" y="48"/>
                    <a:pt x="43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76;p36"/>
          <p:cNvSpPr txBox="1"/>
          <p:nvPr/>
        </p:nvSpPr>
        <p:spPr>
          <a:xfrm>
            <a:off x="137353" y="1027225"/>
            <a:ext cx="7982519" cy="3631733"/>
          </a:xfrm>
          <a:prstGeom prst="rect">
            <a:avLst/>
          </a:prstGeom>
          <a:noFill/>
          <a:ln>
            <a:noFill/>
          </a:ln>
        </p:spPr>
        <p:txBody>
          <a:bodyPr spcFirstLastPara="1" wrap="square" lIns="91425" tIns="91425" rIns="91425" bIns="91425" anchor="t" anchorCtr="0">
            <a:spAutoFit/>
          </a:bodyPr>
          <a:lstStyle/>
          <a:p>
            <a:pPr lvl="0"/>
            <a:r>
              <a:rPr lang="es-ES" dirty="0">
                <a:latin typeface="ABeeZee" panose="020B0604020202020204" charset="0"/>
              </a:rPr>
              <a:t>	</a:t>
            </a:r>
            <a:r>
              <a:rPr lang="es-ES" dirty="0" smtClean="0">
                <a:latin typeface="ABeeZee" panose="020B0604020202020204" charset="0"/>
              </a:rPr>
              <a:t>Según </a:t>
            </a:r>
            <a:r>
              <a:rPr lang="es-ES" dirty="0">
                <a:latin typeface="ABeeZee" panose="020B0604020202020204" charset="0"/>
              </a:rPr>
              <a:t>la Organización Mundial de la Salud (OMS), el accidente cerebrovascular </a:t>
            </a:r>
            <a:r>
              <a:rPr lang="es-ES" dirty="0" smtClean="0">
                <a:latin typeface="ABeeZee" panose="020B0604020202020204" charset="0"/>
              </a:rPr>
              <a:t>	</a:t>
            </a:r>
            <a:r>
              <a:rPr lang="es-ES" dirty="0" smtClean="0">
                <a:solidFill>
                  <a:schemeClr val="tx1"/>
                </a:solidFill>
                <a:latin typeface="ABeeZee" panose="020B0604020202020204" charset="0"/>
              </a:rPr>
              <a:t>es </a:t>
            </a:r>
            <a:r>
              <a:rPr lang="es-ES" dirty="0">
                <a:solidFill>
                  <a:schemeClr val="tx1"/>
                </a:solidFill>
                <a:latin typeface="ABeeZee" panose="020B0604020202020204" charset="0"/>
              </a:rPr>
              <a:t>la </a:t>
            </a:r>
            <a:r>
              <a:rPr lang="es-ES" dirty="0">
                <a:solidFill>
                  <a:srgbClr val="FF0000"/>
                </a:solidFill>
                <a:latin typeface="ABeeZee" panose="020B0604020202020204" charset="0"/>
              </a:rPr>
              <a:t>segunda causa de muerte en todo el mundo</a:t>
            </a:r>
            <a:r>
              <a:rPr lang="es-ES" dirty="0">
                <a:latin typeface="ABeeZee" panose="020B0604020202020204" charset="0"/>
              </a:rPr>
              <a:t>, responsable de </a:t>
            </a:r>
            <a:r>
              <a:rPr lang="es-ES" dirty="0" smtClean="0">
                <a:latin typeface="ABeeZee" panose="020B0604020202020204" charset="0"/>
              </a:rPr>
              <a:t>	aproximadamente </a:t>
            </a:r>
            <a:r>
              <a:rPr lang="es-ES" dirty="0">
                <a:latin typeface="ABeeZee" panose="020B0604020202020204" charset="0"/>
              </a:rPr>
              <a:t>el </a:t>
            </a:r>
            <a:r>
              <a:rPr lang="es-ES" dirty="0">
                <a:solidFill>
                  <a:srgbClr val="FF0000"/>
                </a:solidFill>
                <a:latin typeface="ABeeZee" panose="020B0604020202020204" charset="0"/>
              </a:rPr>
              <a:t>11% </a:t>
            </a:r>
            <a:r>
              <a:rPr lang="es-ES" dirty="0">
                <a:solidFill>
                  <a:schemeClr val="tx1"/>
                </a:solidFill>
                <a:latin typeface="ABeeZee" panose="020B0604020202020204" charset="0"/>
              </a:rPr>
              <a:t>del total de muertes. </a:t>
            </a:r>
            <a:endParaRPr lang="es-ES" dirty="0" smtClean="0">
              <a:solidFill>
                <a:schemeClr val="tx1"/>
              </a:solidFill>
              <a:latin typeface="ABeeZee" panose="020B0604020202020204" charset="0"/>
            </a:endParaRPr>
          </a:p>
          <a:p>
            <a:pPr lvl="0"/>
            <a:endParaRPr lang="es-ES" dirty="0">
              <a:solidFill>
                <a:schemeClr val="tx1"/>
              </a:solidFill>
              <a:latin typeface="ABeeZee" panose="020B0604020202020204" charset="0"/>
            </a:endParaRPr>
          </a:p>
          <a:p>
            <a:pPr lvl="0"/>
            <a:r>
              <a:rPr lang="es-ES" dirty="0" smtClean="0">
                <a:solidFill>
                  <a:schemeClr val="tx1"/>
                </a:solidFill>
                <a:latin typeface="ABeeZee" panose="020B0604020202020204" charset="0"/>
              </a:rPr>
              <a:t>Tan </a:t>
            </a:r>
            <a:r>
              <a:rPr lang="es-ES" dirty="0">
                <a:solidFill>
                  <a:schemeClr val="tx1"/>
                </a:solidFill>
                <a:latin typeface="ABeeZee" panose="020B0604020202020204" charset="0"/>
              </a:rPr>
              <a:t>solo en 2016, se registraron </a:t>
            </a:r>
            <a:r>
              <a:rPr lang="es-ES" dirty="0" smtClean="0">
                <a:solidFill>
                  <a:srgbClr val="FF0000"/>
                </a:solidFill>
                <a:latin typeface="ABeeZee" panose="020B0604020202020204" charset="0"/>
              </a:rPr>
              <a:t>398.000</a:t>
            </a:r>
            <a:r>
              <a:rPr lang="es-ES" dirty="0" smtClean="0">
                <a:solidFill>
                  <a:schemeClr val="tx1"/>
                </a:solidFill>
                <a:latin typeface="ABeeZee" panose="020B0604020202020204" charset="0"/>
              </a:rPr>
              <a:t> </a:t>
            </a:r>
            <a:r>
              <a:rPr lang="es-ES" dirty="0">
                <a:solidFill>
                  <a:schemeClr val="tx1"/>
                </a:solidFill>
                <a:latin typeface="ABeeZee" panose="020B0604020202020204" charset="0"/>
              </a:rPr>
              <a:t>muertes, donde </a:t>
            </a:r>
            <a:r>
              <a:rPr lang="es-ES" dirty="0">
                <a:solidFill>
                  <a:srgbClr val="FF0000"/>
                </a:solidFill>
                <a:latin typeface="ABeeZee" panose="020B0604020202020204" charset="0"/>
              </a:rPr>
              <a:t>72%</a:t>
            </a:r>
            <a:r>
              <a:rPr lang="es-ES" dirty="0">
                <a:solidFill>
                  <a:schemeClr val="tx1"/>
                </a:solidFill>
                <a:latin typeface="ABeeZee" panose="020B0604020202020204" charset="0"/>
              </a:rPr>
              <a:t> de los fallecidos fueron </a:t>
            </a:r>
            <a:r>
              <a:rPr lang="es-ES" dirty="0">
                <a:solidFill>
                  <a:srgbClr val="FF0000"/>
                </a:solidFill>
                <a:latin typeface="ABeeZee" panose="020B0604020202020204" charset="0"/>
              </a:rPr>
              <a:t>hombres</a:t>
            </a:r>
            <a:r>
              <a:rPr lang="es-ES" dirty="0">
                <a:solidFill>
                  <a:schemeClr val="tx1"/>
                </a:solidFill>
                <a:latin typeface="ABeeZee" panose="020B0604020202020204" charset="0"/>
              </a:rPr>
              <a:t>. Estas cifras demostraron un </a:t>
            </a:r>
            <a:r>
              <a:rPr lang="es-ES" dirty="0">
                <a:solidFill>
                  <a:srgbClr val="FF0000"/>
                </a:solidFill>
                <a:latin typeface="ABeeZee" panose="020B0604020202020204" charset="0"/>
              </a:rPr>
              <a:t>aumento</a:t>
            </a:r>
            <a:r>
              <a:rPr lang="es-ES" dirty="0">
                <a:solidFill>
                  <a:schemeClr val="tx1"/>
                </a:solidFill>
                <a:latin typeface="ABeeZee" panose="020B0604020202020204" charset="0"/>
              </a:rPr>
              <a:t> de casos del </a:t>
            </a:r>
            <a:r>
              <a:rPr lang="es-ES" dirty="0">
                <a:solidFill>
                  <a:srgbClr val="FF0000"/>
                </a:solidFill>
                <a:latin typeface="ABeeZee" panose="020B0604020202020204" charset="0"/>
              </a:rPr>
              <a:t>19% </a:t>
            </a:r>
            <a:r>
              <a:rPr lang="es-ES" dirty="0">
                <a:solidFill>
                  <a:schemeClr val="tx1"/>
                </a:solidFill>
                <a:latin typeface="ABeeZee" panose="020B0604020202020204" charset="0"/>
              </a:rPr>
              <a:t>con respecto al </a:t>
            </a:r>
            <a:r>
              <a:rPr lang="es-ES" dirty="0" smtClean="0">
                <a:solidFill>
                  <a:schemeClr val="tx1"/>
                </a:solidFill>
                <a:latin typeface="ABeeZee" panose="020B0604020202020204" charset="0"/>
              </a:rPr>
              <a:t>año 2000</a:t>
            </a:r>
            <a:r>
              <a:rPr lang="es-ES" dirty="0">
                <a:solidFill>
                  <a:schemeClr val="tx1"/>
                </a:solidFill>
                <a:latin typeface="ABeeZee" panose="020B0604020202020204" charset="0"/>
              </a:rPr>
              <a:t>. </a:t>
            </a:r>
            <a:r>
              <a:rPr lang="es-ES" dirty="0" smtClean="0">
                <a:solidFill>
                  <a:schemeClr val="tx1"/>
                </a:solidFill>
                <a:latin typeface="ABeeZee" panose="020B0604020202020204" charset="0"/>
              </a:rPr>
              <a:t>Sin embargo, </a:t>
            </a:r>
            <a:r>
              <a:rPr lang="es-ES" dirty="0">
                <a:solidFill>
                  <a:schemeClr val="tx1"/>
                </a:solidFill>
                <a:latin typeface="ABeeZee" panose="020B0604020202020204" charset="0"/>
              </a:rPr>
              <a:t>el dato mas alarmante es que el </a:t>
            </a:r>
            <a:r>
              <a:rPr lang="es-ES" dirty="0">
                <a:solidFill>
                  <a:srgbClr val="FF0000"/>
                </a:solidFill>
                <a:latin typeface="ABeeZee" panose="020B0604020202020204" charset="0"/>
              </a:rPr>
              <a:t>80%</a:t>
            </a:r>
            <a:r>
              <a:rPr lang="es-ES" dirty="0">
                <a:solidFill>
                  <a:schemeClr val="tx1"/>
                </a:solidFill>
                <a:latin typeface="ABeeZee" panose="020B0604020202020204" charset="0"/>
              </a:rPr>
              <a:t> de los accidentes cerebrovasculares </a:t>
            </a:r>
            <a:r>
              <a:rPr lang="es-ES" dirty="0">
                <a:solidFill>
                  <a:srgbClr val="FF0000"/>
                </a:solidFill>
                <a:latin typeface="ABeeZee" panose="020B0604020202020204" charset="0"/>
              </a:rPr>
              <a:t>eran prevenibles</a:t>
            </a:r>
            <a:r>
              <a:rPr lang="es-ES" dirty="0" smtClean="0">
                <a:latin typeface="ABeeZee" panose="020B0604020202020204" charset="0"/>
              </a:rPr>
              <a:t>. </a:t>
            </a:r>
          </a:p>
          <a:p>
            <a:pPr lvl="0"/>
            <a:endParaRPr lang="es-ES" dirty="0">
              <a:latin typeface="ABeeZee" panose="020B0604020202020204" charset="0"/>
            </a:endParaRPr>
          </a:p>
          <a:p>
            <a:pPr lvl="0"/>
            <a:r>
              <a:rPr lang="es-ES" dirty="0" smtClean="0">
                <a:latin typeface="ABeeZee" panose="020B0604020202020204" charset="0"/>
              </a:rPr>
              <a:t>Es </a:t>
            </a:r>
            <a:r>
              <a:rPr lang="es-ES" dirty="0">
                <a:latin typeface="ABeeZee" panose="020B0604020202020204" charset="0"/>
              </a:rPr>
              <a:t>por ello que me gustaría </a:t>
            </a:r>
            <a:r>
              <a:rPr lang="es-ES" dirty="0" smtClean="0">
                <a:latin typeface="ABeeZee" panose="020B0604020202020204" charset="0"/>
              </a:rPr>
              <a:t>analizar si </a:t>
            </a:r>
            <a:r>
              <a:rPr lang="es-ES" dirty="0">
                <a:latin typeface="ABeeZee" panose="020B0604020202020204" charset="0"/>
              </a:rPr>
              <a:t>existen factores que influyan en la predisposición a padecerlo, así como síntomas que puedan ayudar a prevenir esta enfermedad</a:t>
            </a:r>
            <a:r>
              <a:rPr lang="es-ES" dirty="0" smtClean="0">
                <a:latin typeface="ABeeZee" panose="020B0604020202020204" charset="0"/>
              </a:rPr>
              <a:t>.</a:t>
            </a:r>
          </a:p>
          <a:p>
            <a:pPr lvl="0"/>
            <a:endParaRPr lang="es-ES" dirty="0">
              <a:latin typeface="ABeeZee" panose="020B0604020202020204" charset="0"/>
            </a:endParaRPr>
          </a:p>
          <a:p>
            <a:pPr lvl="0"/>
            <a:r>
              <a:rPr lang="es-ES" dirty="0">
                <a:latin typeface="ABeeZee" panose="020B0604020202020204" charset="0"/>
              </a:rPr>
              <a:t>La motivación del presente proyecto, es aportar a la comunidad médica y científica en la prevención de accidentes cerebrovasculares. </a:t>
            </a:r>
            <a:r>
              <a:rPr lang="es-ES" dirty="0" smtClean="0">
                <a:latin typeface="ABeeZee" panose="020B0604020202020204" charset="0"/>
              </a:rPr>
              <a:t>También ser de utilidad </a:t>
            </a:r>
            <a:r>
              <a:rPr lang="es-ES" dirty="0">
                <a:latin typeface="ABeeZee" panose="020B0604020202020204" charset="0"/>
              </a:rPr>
              <a:t>para la toma de decisiones médicas y la elaboración de políticas públicas destinadas a promover la preservación de la salud en cualquier población.</a:t>
            </a:r>
            <a:endParaRPr dirty="0">
              <a:latin typeface="ABeeZee" panose="020B0604020202020204" charset="0"/>
            </a:endParaRPr>
          </a:p>
        </p:txBody>
      </p:sp>
      <p:pic>
        <p:nvPicPr>
          <p:cNvPr id="2" name="Imagen 1"/>
          <p:cNvPicPr>
            <a:picLocks noChangeAspect="1"/>
          </p:cNvPicPr>
          <p:nvPr/>
        </p:nvPicPr>
        <p:blipFill>
          <a:blip r:embed="rId3"/>
          <a:stretch>
            <a:fillRect/>
          </a:stretch>
        </p:blipFill>
        <p:spPr>
          <a:xfrm>
            <a:off x="213079" y="1095018"/>
            <a:ext cx="798645" cy="695004"/>
          </a:xfrm>
          <a:prstGeom prst="rect">
            <a:avLst/>
          </a:prstGeom>
        </p:spPr>
      </p:pic>
      <p:pic>
        <p:nvPicPr>
          <p:cNvPr id="3" name="Imagen 2"/>
          <p:cNvPicPr>
            <a:picLocks noChangeAspect="1"/>
          </p:cNvPicPr>
          <p:nvPr/>
        </p:nvPicPr>
        <p:blipFill rotWithShape="1">
          <a:blip r:embed="rId4"/>
          <a:srcRect l="9526" t="10677" r="7024" b="3902"/>
          <a:stretch/>
        </p:blipFill>
        <p:spPr>
          <a:xfrm>
            <a:off x="7779086" y="3981107"/>
            <a:ext cx="1169581" cy="110578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7" name="Google Shape;667;p34"/>
          <p:cNvSpPr txBox="1">
            <a:spLocks noGrp="1"/>
          </p:cNvSpPr>
          <p:nvPr>
            <p:ph type="subTitle" idx="1"/>
          </p:nvPr>
        </p:nvSpPr>
        <p:spPr>
          <a:xfrm rot="-232">
            <a:off x="325602" y="1085463"/>
            <a:ext cx="4491714" cy="1625100"/>
          </a:xfrm>
          <a:prstGeom prst="rect">
            <a:avLst/>
          </a:prstGeom>
        </p:spPr>
        <p:txBody>
          <a:bodyPr spcFirstLastPara="1" wrap="square" lIns="91425" tIns="91425" rIns="91425" bIns="91425" anchor="t" anchorCtr="0">
            <a:noAutofit/>
          </a:bodyPr>
          <a:lstStyle/>
          <a:p>
            <a:pPr marL="342900" lvl="0" indent="-342900">
              <a:buAutoNum type="arabicParenR"/>
            </a:pPr>
            <a:r>
              <a:rPr lang="es-ES" sz="1600" dirty="0" smtClean="0"/>
              <a:t> ¿Cuales </a:t>
            </a:r>
            <a:r>
              <a:rPr lang="es-ES" sz="1600" dirty="0"/>
              <a:t>son los síntomas más frecuentes de los pacientes que han sufrido un accidente cerebrovascular</a:t>
            </a:r>
            <a:r>
              <a:rPr lang="es-ES" sz="1600" dirty="0" smtClean="0"/>
              <a:t>?</a:t>
            </a:r>
          </a:p>
          <a:p>
            <a:pPr marL="0" lvl="0" indent="0"/>
            <a:endParaRPr lang="es-ES" sz="1600" dirty="0" smtClean="0"/>
          </a:p>
          <a:p>
            <a:pPr marL="0" lvl="0" indent="0"/>
            <a:endParaRPr lang="es-ES" sz="1600" dirty="0"/>
          </a:p>
          <a:p>
            <a:pPr marL="0" lvl="0" indent="0"/>
            <a:r>
              <a:rPr lang="es-ES" sz="1600" dirty="0" smtClean="0"/>
              <a:t>2)  ¿La </a:t>
            </a:r>
            <a:r>
              <a:rPr lang="es-ES" sz="1600" dirty="0"/>
              <a:t>combinación de los factores de riesgo, puede aumentar la posibilidad de padecer un accidente cerebrovascular</a:t>
            </a:r>
            <a:r>
              <a:rPr lang="es-ES" sz="1600" dirty="0" smtClean="0"/>
              <a:t>?</a:t>
            </a:r>
          </a:p>
          <a:p>
            <a:pPr marL="0" lvl="0" indent="0"/>
            <a:endParaRPr lang="es-ES" sz="1600" dirty="0" smtClean="0"/>
          </a:p>
          <a:p>
            <a:pPr marL="0" lvl="0" indent="0"/>
            <a:endParaRPr lang="es-ES" sz="1600" dirty="0"/>
          </a:p>
          <a:p>
            <a:pPr marL="0" lvl="0" indent="0"/>
            <a:r>
              <a:rPr lang="es-ES" sz="1600" dirty="0" smtClean="0"/>
              <a:t>3)  ¿Cuál </a:t>
            </a:r>
            <a:r>
              <a:rPr lang="es-ES" sz="1600" dirty="0"/>
              <a:t>es la edad promedio de las personas que sufrieron un accidente cerebrovascular?</a:t>
            </a:r>
            <a:endParaRPr sz="1600" b="1" dirty="0"/>
          </a:p>
        </p:txBody>
      </p:sp>
      <p:grpSp>
        <p:nvGrpSpPr>
          <p:cNvPr id="668" name="Google Shape;668;p34"/>
          <p:cNvGrpSpPr/>
          <p:nvPr/>
        </p:nvGrpSpPr>
        <p:grpSpPr>
          <a:xfrm>
            <a:off x="6445143" y="614720"/>
            <a:ext cx="137377" cy="137316"/>
            <a:chOff x="3690028" y="2857398"/>
            <a:chExt cx="209896" cy="209803"/>
          </a:xfrm>
        </p:grpSpPr>
        <p:sp>
          <p:nvSpPr>
            <p:cNvPr id="669" name="Google Shape;669;p3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rot="8100372">
            <a:off x="7224916" y="971369"/>
            <a:ext cx="229789" cy="369468"/>
            <a:chOff x="4140725" y="520912"/>
            <a:chExt cx="175945" cy="282926"/>
          </a:xfrm>
        </p:grpSpPr>
        <p:sp>
          <p:nvSpPr>
            <p:cNvPr id="673" name="Google Shape;673;p3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4"/>
          <p:cNvGrpSpPr/>
          <p:nvPr/>
        </p:nvGrpSpPr>
        <p:grpSpPr>
          <a:xfrm>
            <a:off x="5691272" y="581034"/>
            <a:ext cx="232020" cy="204976"/>
            <a:chOff x="3659860" y="553674"/>
            <a:chExt cx="230842" cy="203957"/>
          </a:xfrm>
        </p:grpSpPr>
        <p:sp>
          <p:nvSpPr>
            <p:cNvPr id="686" name="Google Shape;686;p3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34"/>
          <p:cNvGrpSpPr/>
          <p:nvPr/>
        </p:nvGrpSpPr>
        <p:grpSpPr>
          <a:xfrm>
            <a:off x="7223995" y="2738306"/>
            <a:ext cx="232031" cy="226987"/>
            <a:chOff x="3679086" y="979362"/>
            <a:chExt cx="222401" cy="217587"/>
          </a:xfrm>
        </p:grpSpPr>
        <p:sp>
          <p:nvSpPr>
            <p:cNvPr id="692" name="Google Shape;692;p3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4"/>
          <p:cNvGrpSpPr/>
          <p:nvPr/>
        </p:nvGrpSpPr>
        <p:grpSpPr>
          <a:xfrm rot="-1624650">
            <a:off x="7952917" y="3650726"/>
            <a:ext cx="831930" cy="1162189"/>
            <a:chOff x="1362295" y="1301231"/>
            <a:chExt cx="552752" cy="772184"/>
          </a:xfrm>
        </p:grpSpPr>
        <p:sp>
          <p:nvSpPr>
            <p:cNvPr id="698" name="Google Shape;698;p34"/>
            <p:cNvSpPr/>
            <p:nvPr/>
          </p:nvSpPr>
          <p:spPr>
            <a:xfrm>
              <a:off x="1362295" y="1301231"/>
              <a:ext cx="552752" cy="772184"/>
            </a:xfrm>
            <a:custGeom>
              <a:avLst/>
              <a:gdLst/>
              <a:ahLst/>
              <a:cxnLst/>
              <a:rect l="l" t="t" r="r" b="b"/>
              <a:pathLst>
                <a:path w="17681" h="24700" extrusionOk="0">
                  <a:moveTo>
                    <a:pt x="5386" y="384"/>
                  </a:moveTo>
                  <a:cubicBezTo>
                    <a:pt x="6116" y="384"/>
                    <a:pt x="6880" y="640"/>
                    <a:pt x="7579" y="795"/>
                  </a:cubicBezTo>
                  <a:cubicBezTo>
                    <a:pt x="8651" y="1032"/>
                    <a:pt x="9721" y="1273"/>
                    <a:pt x="10795" y="1507"/>
                  </a:cubicBezTo>
                  <a:cubicBezTo>
                    <a:pt x="11805" y="1727"/>
                    <a:pt x="12813" y="1948"/>
                    <a:pt x="13823" y="2169"/>
                  </a:cubicBezTo>
                  <a:cubicBezTo>
                    <a:pt x="14423" y="2300"/>
                    <a:pt x="16568" y="2454"/>
                    <a:pt x="17127" y="3137"/>
                  </a:cubicBezTo>
                  <a:cubicBezTo>
                    <a:pt x="17136" y="3289"/>
                    <a:pt x="17159" y="3444"/>
                    <a:pt x="17173" y="3596"/>
                  </a:cubicBezTo>
                  <a:cubicBezTo>
                    <a:pt x="16927" y="4875"/>
                    <a:pt x="16690" y="6146"/>
                    <a:pt x="16403" y="7421"/>
                  </a:cubicBezTo>
                  <a:cubicBezTo>
                    <a:pt x="16332" y="7599"/>
                    <a:pt x="16209" y="7745"/>
                    <a:pt x="16050" y="7848"/>
                  </a:cubicBezTo>
                  <a:lnTo>
                    <a:pt x="15674" y="7974"/>
                  </a:lnTo>
                  <a:cubicBezTo>
                    <a:pt x="15665" y="7976"/>
                    <a:pt x="15658" y="7977"/>
                    <a:pt x="15650" y="7977"/>
                  </a:cubicBezTo>
                  <a:cubicBezTo>
                    <a:pt x="11745" y="7563"/>
                    <a:pt x="7989" y="6341"/>
                    <a:pt x="4108" y="5810"/>
                  </a:cubicBezTo>
                  <a:lnTo>
                    <a:pt x="3777" y="5646"/>
                  </a:lnTo>
                  <a:cubicBezTo>
                    <a:pt x="3662" y="5546"/>
                    <a:pt x="3538" y="5458"/>
                    <a:pt x="3449" y="5323"/>
                  </a:cubicBezTo>
                  <a:cubicBezTo>
                    <a:pt x="3372" y="5207"/>
                    <a:pt x="3300" y="5063"/>
                    <a:pt x="3256" y="4918"/>
                  </a:cubicBezTo>
                  <a:cubicBezTo>
                    <a:pt x="3434" y="4211"/>
                    <a:pt x="3525" y="3482"/>
                    <a:pt x="3690" y="2772"/>
                  </a:cubicBezTo>
                  <a:cubicBezTo>
                    <a:pt x="3831" y="2158"/>
                    <a:pt x="4022" y="1553"/>
                    <a:pt x="4162" y="938"/>
                  </a:cubicBezTo>
                  <a:cubicBezTo>
                    <a:pt x="4202" y="843"/>
                    <a:pt x="4246" y="748"/>
                    <a:pt x="4274" y="649"/>
                  </a:cubicBezTo>
                  <a:cubicBezTo>
                    <a:pt x="4626" y="455"/>
                    <a:pt x="5001" y="384"/>
                    <a:pt x="5386" y="384"/>
                  </a:cubicBezTo>
                  <a:close/>
                  <a:moveTo>
                    <a:pt x="3953" y="6608"/>
                  </a:moveTo>
                  <a:cubicBezTo>
                    <a:pt x="3961" y="6611"/>
                    <a:pt x="3968" y="6616"/>
                    <a:pt x="3977" y="6619"/>
                  </a:cubicBezTo>
                  <a:cubicBezTo>
                    <a:pt x="7768" y="7519"/>
                    <a:pt x="11697" y="7904"/>
                    <a:pt x="15518" y="8670"/>
                  </a:cubicBezTo>
                  <a:cubicBezTo>
                    <a:pt x="14981" y="11071"/>
                    <a:pt x="14528" y="13495"/>
                    <a:pt x="14041" y="15906"/>
                  </a:cubicBezTo>
                  <a:cubicBezTo>
                    <a:pt x="13757" y="17312"/>
                    <a:pt x="13476" y="18722"/>
                    <a:pt x="13193" y="20129"/>
                  </a:cubicBezTo>
                  <a:cubicBezTo>
                    <a:pt x="12889" y="21648"/>
                    <a:pt x="12739" y="23865"/>
                    <a:pt x="10923" y="24303"/>
                  </a:cubicBezTo>
                  <a:cubicBezTo>
                    <a:pt x="9314" y="24170"/>
                    <a:pt x="7716" y="24148"/>
                    <a:pt x="6107" y="23907"/>
                  </a:cubicBezTo>
                  <a:cubicBezTo>
                    <a:pt x="4801" y="23714"/>
                    <a:pt x="3472" y="23491"/>
                    <a:pt x="2401" y="22686"/>
                  </a:cubicBezTo>
                  <a:cubicBezTo>
                    <a:pt x="2393" y="22667"/>
                    <a:pt x="2381" y="22648"/>
                    <a:pt x="2362" y="22631"/>
                  </a:cubicBezTo>
                  <a:cubicBezTo>
                    <a:pt x="978" y="21525"/>
                    <a:pt x="1311" y="19614"/>
                    <a:pt x="1555" y="18071"/>
                  </a:cubicBezTo>
                  <a:cubicBezTo>
                    <a:pt x="1775" y="16676"/>
                    <a:pt x="2098" y="15297"/>
                    <a:pt x="2393" y="13915"/>
                  </a:cubicBezTo>
                  <a:cubicBezTo>
                    <a:pt x="2914" y="11482"/>
                    <a:pt x="3473" y="9052"/>
                    <a:pt x="3953" y="6608"/>
                  </a:cubicBezTo>
                  <a:close/>
                  <a:moveTo>
                    <a:pt x="5266" y="1"/>
                  </a:moveTo>
                  <a:cubicBezTo>
                    <a:pt x="4793" y="1"/>
                    <a:pt x="4343" y="122"/>
                    <a:pt x="3965" y="506"/>
                  </a:cubicBezTo>
                  <a:cubicBezTo>
                    <a:pt x="3939" y="532"/>
                    <a:pt x="3933" y="564"/>
                    <a:pt x="3933" y="595"/>
                  </a:cubicBezTo>
                  <a:cubicBezTo>
                    <a:pt x="3786" y="885"/>
                    <a:pt x="3669" y="1211"/>
                    <a:pt x="3590" y="1541"/>
                  </a:cubicBezTo>
                  <a:cubicBezTo>
                    <a:pt x="3249" y="2541"/>
                    <a:pt x="3028" y="3642"/>
                    <a:pt x="2968" y="4652"/>
                  </a:cubicBezTo>
                  <a:cubicBezTo>
                    <a:pt x="2961" y="4668"/>
                    <a:pt x="2956" y="4687"/>
                    <a:pt x="2953" y="4706"/>
                  </a:cubicBezTo>
                  <a:cubicBezTo>
                    <a:pt x="2944" y="4845"/>
                    <a:pt x="2945" y="4974"/>
                    <a:pt x="2964" y="5099"/>
                  </a:cubicBezTo>
                  <a:cubicBezTo>
                    <a:pt x="2964" y="5104"/>
                    <a:pt x="2963" y="5108"/>
                    <a:pt x="2964" y="5114"/>
                  </a:cubicBezTo>
                  <a:cubicBezTo>
                    <a:pt x="2966" y="5117"/>
                    <a:pt x="2967" y="5120"/>
                    <a:pt x="2967" y="5124"/>
                  </a:cubicBezTo>
                  <a:cubicBezTo>
                    <a:pt x="2987" y="5234"/>
                    <a:pt x="3022" y="5343"/>
                    <a:pt x="3079" y="5449"/>
                  </a:cubicBezTo>
                  <a:cubicBezTo>
                    <a:pt x="3129" y="5559"/>
                    <a:pt x="3192" y="5666"/>
                    <a:pt x="3269" y="5760"/>
                  </a:cubicBezTo>
                  <a:cubicBezTo>
                    <a:pt x="3363" y="5876"/>
                    <a:pt x="3509" y="6031"/>
                    <a:pt x="3668" y="6103"/>
                  </a:cubicBezTo>
                  <a:cubicBezTo>
                    <a:pt x="2924" y="9217"/>
                    <a:pt x="2310" y="12368"/>
                    <a:pt x="1644" y="15499"/>
                  </a:cubicBezTo>
                  <a:cubicBezTo>
                    <a:pt x="1229" y="17442"/>
                    <a:pt x="1" y="21168"/>
                    <a:pt x="1918" y="22680"/>
                  </a:cubicBezTo>
                  <a:cubicBezTo>
                    <a:pt x="1924" y="22689"/>
                    <a:pt x="1927" y="22698"/>
                    <a:pt x="1935" y="22707"/>
                  </a:cubicBezTo>
                  <a:cubicBezTo>
                    <a:pt x="2960" y="23784"/>
                    <a:pt x="4400" y="24052"/>
                    <a:pt x="5816" y="24268"/>
                  </a:cubicBezTo>
                  <a:cubicBezTo>
                    <a:pt x="7098" y="24463"/>
                    <a:pt x="8466" y="24699"/>
                    <a:pt x="9799" y="24699"/>
                  </a:cubicBezTo>
                  <a:cubicBezTo>
                    <a:pt x="10158" y="24699"/>
                    <a:pt x="10515" y="24682"/>
                    <a:pt x="10867" y="24643"/>
                  </a:cubicBezTo>
                  <a:cubicBezTo>
                    <a:pt x="10895" y="24660"/>
                    <a:pt x="10929" y="24671"/>
                    <a:pt x="10968" y="24671"/>
                  </a:cubicBezTo>
                  <a:cubicBezTo>
                    <a:pt x="10978" y="24671"/>
                    <a:pt x="10989" y="24670"/>
                    <a:pt x="11000" y="24669"/>
                  </a:cubicBezTo>
                  <a:cubicBezTo>
                    <a:pt x="12192" y="24466"/>
                    <a:pt x="12821" y="23501"/>
                    <a:pt x="13146" y="22408"/>
                  </a:cubicBezTo>
                  <a:cubicBezTo>
                    <a:pt x="13613" y="20840"/>
                    <a:pt x="13827" y="19160"/>
                    <a:pt x="14149" y="17556"/>
                  </a:cubicBezTo>
                  <a:cubicBezTo>
                    <a:pt x="14764" y="14502"/>
                    <a:pt x="15433" y="11448"/>
                    <a:pt x="15964" y="8377"/>
                  </a:cubicBezTo>
                  <a:cubicBezTo>
                    <a:pt x="16149" y="8323"/>
                    <a:pt x="16319" y="8219"/>
                    <a:pt x="16465" y="8041"/>
                  </a:cubicBezTo>
                  <a:cubicBezTo>
                    <a:pt x="16789" y="7643"/>
                    <a:pt x="16938" y="7088"/>
                    <a:pt x="17019" y="6562"/>
                  </a:cubicBezTo>
                  <a:cubicBezTo>
                    <a:pt x="17305" y="5630"/>
                    <a:pt x="17491" y="4637"/>
                    <a:pt x="17524" y="3683"/>
                  </a:cubicBezTo>
                  <a:cubicBezTo>
                    <a:pt x="17539" y="3608"/>
                    <a:pt x="17550" y="3532"/>
                    <a:pt x="17551" y="3455"/>
                  </a:cubicBezTo>
                  <a:cubicBezTo>
                    <a:pt x="17559" y="3443"/>
                    <a:pt x="17568" y="3429"/>
                    <a:pt x="17569" y="3411"/>
                  </a:cubicBezTo>
                  <a:cubicBezTo>
                    <a:pt x="17680" y="2585"/>
                    <a:pt x="16844" y="2438"/>
                    <a:pt x="16199" y="2293"/>
                  </a:cubicBezTo>
                  <a:cubicBezTo>
                    <a:pt x="14622" y="1943"/>
                    <a:pt x="13045" y="1604"/>
                    <a:pt x="11467" y="1257"/>
                  </a:cubicBezTo>
                  <a:cubicBezTo>
                    <a:pt x="9890" y="912"/>
                    <a:pt x="8311" y="574"/>
                    <a:pt x="6734" y="231"/>
                  </a:cubicBezTo>
                  <a:cubicBezTo>
                    <a:pt x="6254" y="127"/>
                    <a:pt x="5748" y="1"/>
                    <a:pt x="5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1513132" y="1635823"/>
              <a:ext cx="224840" cy="214898"/>
            </a:xfrm>
            <a:custGeom>
              <a:avLst/>
              <a:gdLst/>
              <a:ahLst/>
              <a:cxnLst/>
              <a:rect l="l" t="t" r="r" b="b"/>
              <a:pathLst>
                <a:path w="7192" h="6874" extrusionOk="0">
                  <a:moveTo>
                    <a:pt x="2909" y="415"/>
                  </a:moveTo>
                  <a:cubicBezTo>
                    <a:pt x="3687" y="586"/>
                    <a:pt x="4484" y="742"/>
                    <a:pt x="5278" y="851"/>
                  </a:cubicBezTo>
                  <a:cubicBezTo>
                    <a:pt x="5216" y="1210"/>
                    <a:pt x="5152" y="1570"/>
                    <a:pt x="5088" y="1929"/>
                  </a:cubicBezTo>
                  <a:lnTo>
                    <a:pt x="4999" y="2418"/>
                  </a:lnTo>
                  <a:lnTo>
                    <a:pt x="5416" y="2490"/>
                  </a:lnTo>
                  <a:cubicBezTo>
                    <a:pt x="5874" y="2570"/>
                    <a:pt x="6334" y="2647"/>
                    <a:pt x="6793" y="2720"/>
                  </a:cubicBezTo>
                  <a:cubicBezTo>
                    <a:pt x="6674" y="3466"/>
                    <a:pt x="6556" y="4213"/>
                    <a:pt x="6457" y="4962"/>
                  </a:cubicBezTo>
                  <a:cubicBezTo>
                    <a:pt x="6003" y="4866"/>
                    <a:pt x="5546" y="4777"/>
                    <a:pt x="5087" y="4694"/>
                  </a:cubicBezTo>
                  <a:lnTo>
                    <a:pt x="4604" y="4605"/>
                  </a:lnTo>
                  <a:lnTo>
                    <a:pt x="4512" y="5122"/>
                  </a:lnTo>
                  <a:cubicBezTo>
                    <a:pt x="4439" y="5537"/>
                    <a:pt x="4368" y="5953"/>
                    <a:pt x="4301" y="6369"/>
                  </a:cubicBezTo>
                  <a:cubicBezTo>
                    <a:pt x="3458" y="6256"/>
                    <a:pt x="2617" y="6147"/>
                    <a:pt x="1777" y="6000"/>
                  </a:cubicBezTo>
                  <a:cubicBezTo>
                    <a:pt x="1868" y="5548"/>
                    <a:pt x="1961" y="5099"/>
                    <a:pt x="2052" y="4647"/>
                  </a:cubicBezTo>
                  <a:lnTo>
                    <a:pt x="2140" y="4209"/>
                  </a:lnTo>
                  <a:lnTo>
                    <a:pt x="1665" y="4138"/>
                  </a:lnTo>
                  <a:cubicBezTo>
                    <a:pt x="1263" y="4078"/>
                    <a:pt x="864" y="4018"/>
                    <a:pt x="463" y="3959"/>
                  </a:cubicBezTo>
                  <a:cubicBezTo>
                    <a:pt x="629" y="3211"/>
                    <a:pt x="770" y="2454"/>
                    <a:pt x="913" y="1701"/>
                  </a:cubicBezTo>
                  <a:cubicBezTo>
                    <a:pt x="1323" y="1768"/>
                    <a:pt x="1733" y="1837"/>
                    <a:pt x="2143" y="1908"/>
                  </a:cubicBezTo>
                  <a:lnTo>
                    <a:pt x="2592" y="1987"/>
                  </a:lnTo>
                  <a:lnTo>
                    <a:pt x="2677" y="1563"/>
                  </a:lnTo>
                  <a:cubicBezTo>
                    <a:pt x="2754" y="1180"/>
                    <a:pt x="2832" y="798"/>
                    <a:pt x="2909" y="415"/>
                  </a:cubicBezTo>
                  <a:close/>
                  <a:moveTo>
                    <a:pt x="2630" y="1"/>
                  </a:moveTo>
                  <a:lnTo>
                    <a:pt x="2536" y="333"/>
                  </a:lnTo>
                  <a:cubicBezTo>
                    <a:pt x="2432" y="722"/>
                    <a:pt x="2332" y="1114"/>
                    <a:pt x="2235" y="1509"/>
                  </a:cubicBezTo>
                  <a:cubicBezTo>
                    <a:pt x="1815" y="1459"/>
                    <a:pt x="1395" y="1412"/>
                    <a:pt x="975" y="1367"/>
                  </a:cubicBezTo>
                  <a:lnTo>
                    <a:pt x="650" y="1334"/>
                  </a:lnTo>
                  <a:lnTo>
                    <a:pt x="574" y="1651"/>
                  </a:lnTo>
                  <a:cubicBezTo>
                    <a:pt x="397" y="2397"/>
                    <a:pt x="217" y="3146"/>
                    <a:pt x="64" y="3898"/>
                  </a:cubicBezTo>
                  <a:lnTo>
                    <a:pt x="1" y="4225"/>
                  </a:lnTo>
                  <a:lnTo>
                    <a:pt x="382" y="4303"/>
                  </a:lnTo>
                  <a:cubicBezTo>
                    <a:pt x="782" y="4385"/>
                    <a:pt x="1183" y="4469"/>
                    <a:pt x="1586" y="4552"/>
                  </a:cubicBezTo>
                  <a:cubicBezTo>
                    <a:pt x="1501" y="5008"/>
                    <a:pt x="1423" y="5467"/>
                    <a:pt x="1350" y="5923"/>
                  </a:cubicBezTo>
                  <a:lnTo>
                    <a:pt x="1298" y="6249"/>
                  </a:lnTo>
                  <a:lnTo>
                    <a:pt x="1703" y="6354"/>
                  </a:lnTo>
                  <a:cubicBezTo>
                    <a:pt x="2525" y="6563"/>
                    <a:pt x="3375" y="6735"/>
                    <a:pt x="4224" y="6830"/>
                  </a:cubicBezTo>
                  <a:lnTo>
                    <a:pt x="4661" y="6874"/>
                  </a:lnTo>
                  <a:lnTo>
                    <a:pt x="4756" y="6430"/>
                  </a:lnTo>
                  <a:cubicBezTo>
                    <a:pt x="4841" y="6024"/>
                    <a:pt x="4921" y="5615"/>
                    <a:pt x="4995" y="5205"/>
                  </a:cubicBezTo>
                  <a:cubicBezTo>
                    <a:pt x="5463" y="5285"/>
                    <a:pt x="5929" y="5359"/>
                    <a:pt x="6396" y="5427"/>
                  </a:cubicBezTo>
                  <a:lnTo>
                    <a:pt x="6752" y="5475"/>
                  </a:lnTo>
                  <a:lnTo>
                    <a:pt x="6821" y="5041"/>
                  </a:lnTo>
                  <a:cubicBezTo>
                    <a:pt x="6941" y="4287"/>
                    <a:pt x="7043" y="3529"/>
                    <a:pt x="7140" y="2772"/>
                  </a:cubicBezTo>
                  <a:lnTo>
                    <a:pt x="7191" y="2383"/>
                  </a:lnTo>
                  <a:lnTo>
                    <a:pt x="6861" y="2302"/>
                  </a:lnTo>
                  <a:cubicBezTo>
                    <a:pt x="6404" y="2193"/>
                    <a:pt x="5945" y="2095"/>
                    <a:pt x="5480" y="2005"/>
                  </a:cubicBezTo>
                  <a:cubicBezTo>
                    <a:pt x="5528" y="1634"/>
                    <a:pt x="5572" y="1263"/>
                    <a:pt x="5617" y="892"/>
                  </a:cubicBezTo>
                  <a:lnTo>
                    <a:pt x="5664" y="486"/>
                  </a:lnTo>
                  <a:lnTo>
                    <a:pt x="5350" y="418"/>
                  </a:lnTo>
                  <a:cubicBezTo>
                    <a:pt x="4570" y="258"/>
                    <a:pt x="3771" y="141"/>
                    <a:pt x="2983" y="44"/>
                  </a:cubicBezTo>
                  <a:lnTo>
                    <a:pt x="2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1504410" y="1347404"/>
              <a:ext cx="34951" cy="133772"/>
            </a:xfrm>
            <a:custGeom>
              <a:avLst/>
              <a:gdLst/>
              <a:ahLst/>
              <a:cxnLst/>
              <a:rect l="l" t="t" r="r" b="b"/>
              <a:pathLst>
                <a:path w="1118" h="4279" extrusionOk="0">
                  <a:moveTo>
                    <a:pt x="964" y="1"/>
                  </a:moveTo>
                  <a:cubicBezTo>
                    <a:pt x="914" y="1"/>
                    <a:pt x="865" y="29"/>
                    <a:pt x="847" y="93"/>
                  </a:cubicBezTo>
                  <a:cubicBezTo>
                    <a:pt x="484" y="1409"/>
                    <a:pt x="139" y="2801"/>
                    <a:pt x="8" y="4161"/>
                  </a:cubicBezTo>
                  <a:cubicBezTo>
                    <a:pt x="0" y="4237"/>
                    <a:pt x="64" y="4278"/>
                    <a:pt x="127" y="4278"/>
                  </a:cubicBezTo>
                  <a:cubicBezTo>
                    <a:pt x="178" y="4278"/>
                    <a:pt x="230" y="4251"/>
                    <a:pt x="244" y="4194"/>
                  </a:cubicBezTo>
                  <a:cubicBezTo>
                    <a:pt x="585" y="2871"/>
                    <a:pt x="814" y="1501"/>
                    <a:pt x="1097" y="163"/>
                  </a:cubicBezTo>
                  <a:cubicBezTo>
                    <a:pt x="1118" y="65"/>
                    <a:pt x="1039"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1569622" y="1357564"/>
              <a:ext cx="28011" cy="107293"/>
            </a:xfrm>
            <a:custGeom>
              <a:avLst/>
              <a:gdLst/>
              <a:ahLst/>
              <a:cxnLst/>
              <a:rect l="l" t="t" r="r" b="b"/>
              <a:pathLst>
                <a:path w="896" h="3432" extrusionOk="0">
                  <a:moveTo>
                    <a:pt x="738" y="1"/>
                  </a:moveTo>
                  <a:cubicBezTo>
                    <a:pt x="688" y="1"/>
                    <a:pt x="641" y="29"/>
                    <a:pt x="626" y="95"/>
                  </a:cubicBezTo>
                  <a:cubicBezTo>
                    <a:pt x="390" y="1151"/>
                    <a:pt x="186" y="2213"/>
                    <a:pt x="16" y="3280"/>
                  </a:cubicBezTo>
                  <a:cubicBezTo>
                    <a:pt x="1" y="3370"/>
                    <a:pt x="76" y="3432"/>
                    <a:pt x="146" y="3432"/>
                  </a:cubicBezTo>
                  <a:cubicBezTo>
                    <a:pt x="191" y="3432"/>
                    <a:pt x="235" y="3405"/>
                    <a:pt x="249" y="3344"/>
                  </a:cubicBezTo>
                  <a:cubicBezTo>
                    <a:pt x="490" y="2291"/>
                    <a:pt x="701" y="1230"/>
                    <a:pt x="879" y="164"/>
                  </a:cubicBezTo>
                  <a:cubicBezTo>
                    <a:pt x="895" y="66"/>
                    <a:pt x="81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628862" y="1377697"/>
              <a:ext cx="36108" cy="112670"/>
            </a:xfrm>
            <a:custGeom>
              <a:avLst/>
              <a:gdLst/>
              <a:ahLst/>
              <a:cxnLst/>
              <a:rect l="l" t="t" r="r" b="b"/>
              <a:pathLst>
                <a:path w="1155" h="3604" extrusionOk="0">
                  <a:moveTo>
                    <a:pt x="981" y="1"/>
                  </a:moveTo>
                  <a:cubicBezTo>
                    <a:pt x="925" y="1"/>
                    <a:pt x="870" y="32"/>
                    <a:pt x="850" y="103"/>
                  </a:cubicBezTo>
                  <a:cubicBezTo>
                    <a:pt x="546" y="1212"/>
                    <a:pt x="256" y="2329"/>
                    <a:pt x="20" y="3454"/>
                  </a:cubicBezTo>
                  <a:cubicBezTo>
                    <a:pt x="0" y="3545"/>
                    <a:pt x="72" y="3604"/>
                    <a:pt x="142" y="3604"/>
                  </a:cubicBezTo>
                  <a:cubicBezTo>
                    <a:pt x="189" y="3604"/>
                    <a:pt x="235" y="3578"/>
                    <a:pt x="253" y="3517"/>
                  </a:cubicBezTo>
                  <a:cubicBezTo>
                    <a:pt x="584" y="2417"/>
                    <a:pt x="865" y="1299"/>
                    <a:pt x="1129" y="179"/>
                  </a:cubicBezTo>
                  <a:cubicBezTo>
                    <a:pt x="1154" y="71"/>
                    <a:pt x="1066"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1689760" y="1385856"/>
              <a:ext cx="34201" cy="112608"/>
            </a:xfrm>
            <a:custGeom>
              <a:avLst/>
              <a:gdLst/>
              <a:ahLst/>
              <a:cxnLst/>
              <a:rect l="l" t="t" r="r" b="b"/>
              <a:pathLst>
                <a:path w="1094" h="3602" extrusionOk="0">
                  <a:moveTo>
                    <a:pt x="954" y="1"/>
                  </a:moveTo>
                  <a:cubicBezTo>
                    <a:pt x="908" y="1"/>
                    <a:pt x="863" y="27"/>
                    <a:pt x="843" y="87"/>
                  </a:cubicBezTo>
                  <a:cubicBezTo>
                    <a:pt x="498" y="1165"/>
                    <a:pt x="172" y="2315"/>
                    <a:pt x="15" y="3437"/>
                  </a:cubicBezTo>
                  <a:cubicBezTo>
                    <a:pt x="1" y="3537"/>
                    <a:pt x="75" y="3601"/>
                    <a:pt x="148" y="3601"/>
                  </a:cubicBezTo>
                  <a:cubicBezTo>
                    <a:pt x="197" y="3601"/>
                    <a:pt x="246" y="3573"/>
                    <a:pt x="270" y="3507"/>
                  </a:cubicBezTo>
                  <a:cubicBezTo>
                    <a:pt x="649" y="2439"/>
                    <a:pt x="888" y="1268"/>
                    <a:pt x="1078" y="152"/>
                  </a:cubicBezTo>
                  <a:cubicBezTo>
                    <a:pt x="1093" y="61"/>
                    <a:pt x="1023"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756753" y="1396954"/>
              <a:ext cx="32638" cy="115234"/>
            </a:xfrm>
            <a:custGeom>
              <a:avLst/>
              <a:gdLst/>
              <a:ahLst/>
              <a:cxnLst/>
              <a:rect l="l" t="t" r="r" b="b"/>
              <a:pathLst>
                <a:path w="1044" h="3686" extrusionOk="0">
                  <a:moveTo>
                    <a:pt x="903" y="0"/>
                  </a:moveTo>
                  <a:cubicBezTo>
                    <a:pt x="847" y="0"/>
                    <a:pt x="791" y="29"/>
                    <a:pt x="777" y="93"/>
                  </a:cubicBezTo>
                  <a:cubicBezTo>
                    <a:pt x="517" y="1234"/>
                    <a:pt x="234" y="2377"/>
                    <a:pt x="18" y="3527"/>
                  </a:cubicBezTo>
                  <a:cubicBezTo>
                    <a:pt x="0" y="3625"/>
                    <a:pt x="71" y="3685"/>
                    <a:pt x="143" y="3685"/>
                  </a:cubicBezTo>
                  <a:cubicBezTo>
                    <a:pt x="192" y="3685"/>
                    <a:pt x="242" y="3657"/>
                    <a:pt x="264" y="3595"/>
                  </a:cubicBezTo>
                  <a:cubicBezTo>
                    <a:pt x="670" y="2489"/>
                    <a:pt x="901" y="1298"/>
                    <a:pt x="1033" y="128"/>
                  </a:cubicBezTo>
                  <a:cubicBezTo>
                    <a:pt x="1043" y="46"/>
                    <a:pt x="973"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818401" y="1421025"/>
              <a:ext cx="34014" cy="99383"/>
            </a:xfrm>
            <a:custGeom>
              <a:avLst/>
              <a:gdLst/>
              <a:ahLst/>
              <a:cxnLst/>
              <a:rect l="l" t="t" r="r" b="b"/>
              <a:pathLst>
                <a:path w="1088" h="3179" extrusionOk="0">
                  <a:moveTo>
                    <a:pt x="939" y="1"/>
                  </a:moveTo>
                  <a:cubicBezTo>
                    <a:pt x="891" y="1"/>
                    <a:pt x="845" y="28"/>
                    <a:pt x="829" y="90"/>
                  </a:cubicBezTo>
                  <a:cubicBezTo>
                    <a:pt x="569" y="1060"/>
                    <a:pt x="221" y="2030"/>
                    <a:pt x="19" y="3012"/>
                  </a:cubicBezTo>
                  <a:cubicBezTo>
                    <a:pt x="1" y="3101"/>
                    <a:pt x="83" y="3179"/>
                    <a:pt x="159" y="3179"/>
                  </a:cubicBezTo>
                  <a:cubicBezTo>
                    <a:pt x="197" y="3179"/>
                    <a:pt x="233" y="3159"/>
                    <a:pt x="254" y="3111"/>
                  </a:cubicBezTo>
                  <a:cubicBezTo>
                    <a:pt x="664" y="2193"/>
                    <a:pt x="878" y="1139"/>
                    <a:pt x="1069" y="156"/>
                  </a:cubicBezTo>
                  <a:cubicBezTo>
                    <a:pt x="1087" y="63"/>
                    <a:pt x="1011"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702608" y="1975010"/>
              <a:ext cx="30481" cy="24447"/>
            </a:xfrm>
            <a:custGeom>
              <a:avLst/>
              <a:gdLst/>
              <a:ahLst/>
              <a:cxnLst/>
              <a:rect l="l" t="t" r="r" b="b"/>
              <a:pathLst>
                <a:path w="975" h="782" extrusionOk="0">
                  <a:moveTo>
                    <a:pt x="192" y="0"/>
                  </a:moveTo>
                  <a:cubicBezTo>
                    <a:pt x="90" y="0"/>
                    <a:pt x="1" y="154"/>
                    <a:pt x="95" y="237"/>
                  </a:cubicBezTo>
                  <a:cubicBezTo>
                    <a:pt x="306" y="423"/>
                    <a:pt x="508" y="623"/>
                    <a:pt x="754" y="763"/>
                  </a:cubicBezTo>
                  <a:cubicBezTo>
                    <a:pt x="776" y="776"/>
                    <a:pt x="797" y="781"/>
                    <a:pt x="817" y="781"/>
                  </a:cubicBezTo>
                  <a:cubicBezTo>
                    <a:pt x="911" y="781"/>
                    <a:pt x="974" y="657"/>
                    <a:pt x="901" y="571"/>
                  </a:cubicBezTo>
                  <a:cubicBezTo>
                    <a:pt x="718" y="356"/>
                    <a:pt x="481" y="196"/>
                    <a:pt x="259" y="24"/>
                  </a:cubicBezTo>
                  <a:cubicBezTo>
                    <a:pt x="237" y="8"/>
                    <a:pt x="214"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725085" y="1950064"/>
              <a:ext cx="20008" cy="19414"/>
            </a:xfrm>
            <a:custGeom>
              <a:avLst/>
              <a:gdLst/>
              <a:ahLst/>
              <a:cxnLst/>
              <a:rect l="l" t="t" r="r" b="b"/>
              <a:pathLst>
                <a:path w="640" h="621" extrusionOk="0">
                  <a:moveTo>
                    <a:pt x="170" y="1"/>
                  </a:moveTo>
                  <a:cubicBezTo>
                    <a:pt x="78" y="1"/>
                    <a:pt x="1" y="120"/>
                    <a:pt x="52" y="210"/>
                  </a:cubicBezTo>
                  <a:cubicBezTo>
                    <a:pt x="144" y="370"/>
                    <a:pt x="288" y="493"/>
                    <a:pt x="437" y="600"/>
                  </a:cubicBezTo>
                  <a:cubicBezTo>
                    <a:pt x="456" y="614"/>
                    <a:pt x="476" y="620"/>
                    <a:pt x="495" y="620"/>
                  </a:cubicBezTo>
                  <a:cubicBezTo>
                    <a:pt x="573" y="620"/>
                    <a:pt x="640" y="517"/>
                    <a:pt x="596" y="441"/>
                  </a:cubicBezTo>
                  <a:cubicBezTo>
                    <a:pt x="504" y="281"/>
                    <a:pt x="390" y="132"/>
                    <a:pt x="238" y="24"/>
                  </a:cubicBezTo>
                  <a:cubicBezTo>
                    <a:pt x="216" y="8"/>
                    <a:pt x="193"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42842" y="1917583"/>
              <a:ext cx="13505" cy="13756"/>
            </a:xfrm>
            <a:custGeom>
              <a:avLst/>
              <a:gdLst/>
              <a:ahLst/>
              <a:cxnLst/>
              <a:rect l="l" t="t" r="r" b="b"/>
              <a:pathLst>
                <a:path w="432" h="440" extrusionOk="0">
                  <a:moveTo>
                    <a:pt x="165" y="1"/>
                  </a:moveTo>
                  <a:cubicBezTo>
                    <a:pt x="80" y="1"/>
                    <a:pt x="0" y="105"/>
                    <a:pt x="48" y="198"/>
                  </a:cubicBezTo>
                  <a:cubicBezTo>
                    <a:pt x="91" y="283"/>
                    <a:pt x="134" y="351"/>
                    <a:pt x="210" y="411"/>
                  </a:cubicBezTo>
                  <a:cubicBezTo>
                    <a:pt x="234" y="431"/>
                    <a:pt x="264" y="440"/>
                    <a:pt x="294" y="440"/>
                  </a:cubicBezTo>
                  <a:cubicBezTo>
                    <a:pt x="365" y="440"/>
                    <a:pt x="431" y="385"/>
                    <a:pt x="405" y="297"/>
                  </a:cubicBezTo>
                  <a:cubicBezTo>
                    <a:pt x="376" y="194"/>
                    <a:pt x="321" y="121"/>
                    <a:pt x="250" y="42"/>
                  </a:cubicBezTo>
                  <a:cubicBezTo>
                    <a:pt x="224" y="13"/>
                    <a:pt x="194"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393825" y="1507801"/>
              <a:ext cx="454557" cy="553221"/>
            </a:xfrm>
            <a:custGeom>
              <a:avLst/>
              <a:gdLst/>
              <a:ahLst/>
              <a:cxnLst/>
              <a:rect l="l" t="t" r="r" b="b"/>
              <a:pathLst>
                <a:path w="14540" h="17696" extrusionOk="0">
                  <a:moveTo>
                    <a:pt x="6481" y="4096"/>
                  </a:moveTo>
                  <a:lnTo>
                    <a:pt x="6833" y="4139"/>
                  </a:lnTo>
                  <a:cubicBezTo>
                    <a:pt x="7622" y="4237"/>
                    <a:pt x="8420" y="4353"/>
                    <a:pt x="9200" y="4513"/>
                  </a:cubicBezTo>
                  <a:lnTo>
                    <a:pt x="9514" y="4581"/>
                  </a:lnTo>
                  <a:lnTo>
                    <a:pt x="9467" y="4987"/>
                  </a:lnTo>
                  <a:cubicBezTo>
                    <a:pt x="9423" y="5357"/>
                    <a:pt x="9377" y="5728"/>
                    <a:pt x="9330" y="6100"/>
                  </a:cubicBezTo>
                  <a:cubicBezTo>
                    <a:pt x="9794" y="6190"/>
                    <a:pt x="10255" y="6288"/>
                    <a:pt x="10711" y="6397"/>
                  </a:cubicBezTo>
                  <a:lnTo>
                    <a:pt x="11043" y="6479"/>
                  </a:lnTo>
                  <a:lnTo>
                    <a:pt x="10992" y="6867"/>
                  </a:lnTo>
                  <a:cubicBezTo>
                    <a:pt x="10895" y="7625"/>
                    <a:pt x="10793" y="8382"/>
                    <a:pt x="10674" y="9136"/>
                  </a:cubicBezTo>
                  <a:lnTo>
                    <a:pt x="10604" y="9570"/>
                  </a:lnTo>
                  <a:lnTo>
                    <a:pt x="10248" y="9522"/>
                  </a:lnTo>
                  <a:cubicBezTo>
                    <a:pt x="9780" y="9454"/>
                    <a:pt x="9314" y="9380"/>
                    <a:pt x="8847" y="9301"/>
                  </a:cubicBezTo>
                  <a:cubicBezTo>
                    <a:pt x="8773" y="9710"/>
                    <a:pt x="8694" y="10119"/>
                    <a:pt x="8608" y="10525"/>
                  </a:cubicBezTo>
                  <a:lnTo>
                    <a:pt x="8513" y="10969"/>
                  </a:lnTo>
                  <a:lnTo>
                    <a:pt x="8076" y="10926"/>
                  </a:lnTo>
                  <a:cubicBezTo>
                    <a:pt x="7227" y="10832"/>
                    <a:pt x="6378" y="10657"/>
                    <a:pt x="5555" y="10449"/>
                  </a:cubicBezTo>
                  <a:lnTo>
                    <a:pt x="5150" y="10344"/>
                  </a:lnTo>
                  <a:lnTo>
                    <a:pt x="5202" y="10019"/>
                  </a:lnTo>
                  <a:cubicBezTo>
                    <a:pt x="5275" y="9562"/>
                    <a:pt x="5353" y="9104"/>
                    <a:pt x="5437" y="8647"/>
                  </a:cubicBezTo>
                  <a:cubicBezTo>
                    <a:pt x="5035" y="8564"/>
                    <a:pt x="4635" y="8482"/>
                    <a:pt x="4234" y="8398"/>
                  </a:cubicBezTo>
                  <a:lnTo>
                    <a:pt x="3853" y="8320"/>
                  </a:lnTo>
                  <a:lnTo>
                    <a:pt x="3915" y="7994"/>
                  </a:lnTo>
                  <a:cubicBezTo>
                    <a:pt x="4067" y="7241"/>
                    <a:pt x="4248" y="6492"/>
                    <a:pt x="4425" y="5746"/>
                  </a:cubicBezTo>
                  <a:lnTo>
                    <a:pt x="4500" y="5429"/>
                  </a:lnTo>
                  <a:lnTo>
                    <a:pt x="4826" y="5462"/>
                  </a:lnTo>
                  <a:cubicBezTo>
                    <a:pt x="5245" y="5507"/>
                    <a:pt x="5665" y="5555"/>
                    <a:pt x="6086" y="5605"/>
                  </a:cubicBezTo>
                  <a:cubicBezTo>
                    <a:pt x="6182" y="5211"/>
                    <a:pt x="6283" y="4819"/>
                    <a:pt x="6387" y="4429"/>
                  </a:cubicBezTo>
                  <a:lnTo>
                    <a:pt x="6481" y="4096"/>
                  </a:lnTo>
                  <a:close/>
                  <a:moveTo>
                    <a:pt x="11362" y="13108"/>
                  </a:moveTo>
                  <a:cubicBezTo>
                    <a:pt x="11391" y="13108"/>
                    <a:pt x="11421" y="13120"/>
                    <a:pt x="11447" y="13149"/>
                  </a:cubicBezTo>
                  <a:cubicBezTo>
                    <a:pt x="11517" y="13228"/>
                    <a:pt x="11572" y="13300"/>
                    <a:pt x="11601" y="13404"/>
                  </a:cubicBezTo>
                  <a:cubicBezTo>
                    <a:pt x="11627" y="13493"/>
                    <a:pt x="11560" y="13547"/>
                    <a:pt x="11489" y="13547"/>
                  </a:cubicBezTo>
                  <a:cubicBezTo>
                    <a:pt x="11460" y="13547"/>
                    <a:pt x="11430" y="13538"/>
                    <a:pt x="11406" y="13519"/>
                  </a:cubicBezTo>
                  <a:cubicBezTo>
                    <a:pt x="11330" y="13461"/>
                    <a:pt x="11288" y="13390"/>
                    <a:pt x="11244" y="13306"/>
                  </a:cubicBezTo>
                  <a:cubicBezTo>
                    <a:pt x="11196" y="13213"/>
                    <a:pt x="11276" y="13108"/>
                    <a:pt x="11362" y="13108"/>
                  </a:cubicBezTo>
                  <a:close/>
                  <a:moveTo>
                    <a:pt x="10798" y="14148"/>
                  </a:moveTo>
                  <a:cubicBezTo>
                    <a:pt x="10820" y="14148"/>
                    <a:pt x="10844" y="14155"/>
                    <a:pt x="10866" y="14171"/>
                  </a:cubicBezTo>
                  <a:cubicBezTo>
                    <a:pt x="11018" y="14279"/>
                    <a:pt x="11132" y="14429"/>
                    <a:pt x="11224" y="14588"/>
                  </a:cubicBezTo>
                  <a:cubicBezTo>
                    <a:pt x="11268" y="14664"/>
                    <a:pt x="11201" y="14767"/>
                    <a:pt x="11122" y="14767"/>
                  </a:cubicBezTo>
                  <a:cubicBezTo>
                    <a:pt x="11103" y="14767"/>
                    <a:pt x="11084" y="14761"/>
                    <a:pt x="11065" y="14748"/>
                  </a:cubicBezTo>
                  <a:cubicBezTo>
                    <a:pt x="10916" y="14640"/>
                    <a:pt x="10772" y="14518"/>
                    <a:pt x="10680" y="14357"/>
                  </a:cubicBezTo>
                  <a:cubicBezTo>
                    <a:pt x="10629" y="14267"/>
                    <a:pt x="10706" y="14148"/>
                    <a:pt x="10798" y="14148"/>
                  </a:cubicBezTo>
                  <a:close/>
                  <a:moveTo>
                    <a:pt x="10103" y="14945"/>
                  </a:moveTo>
                  <a:cubicBezTo>
                    <a:pt x="10124" y="14945"/>
                    <a:pt x="10147" y="14952"/>
                    <a:pt x="10168" y="14968"/>
                  </a:cubicBezTo>
                  <a:cubicBezTo>
                    <a:pt x="10390" y="15140"/>
                    <a:pt x="10627" y="15300"/>
                    <a:pt x="10810" y="15515"/>
                  </a:cubicBezTo>
                  <a:cubicBezTo>
                    <a:pt x="10883" y="15601"/>
                    <a:pt x="10820" y="15725"/>
                    <a:pt x="10726" y="15725"/>
                  </a:cubicBezTo>
                  <a:cubicBezTo>
                    <a:pt x="10706" y="15725"/>
                    <a:pt x="10685" y="15720"/>
                    <a:pt x="10663" y="15707"/>
                  </a:cubicBezTo>
                  <a:cubicBezTo>
                    <a:pt x="10417" y="15567"/>
                    <a:pt x="10215" y="15367"/>
                    <a:pt x="10005" y="15181"/>
                  </a:cubicBezTo>
                  <a:cubicBezTo>
                    <a:pt x="9912" y="15098"/>
                    <a:pt x="10001" y="14945"/>
                    <a:pt x="10103" y="14945"/>
                  </a:cubicBezTo>
                  <a:close/>
                  <a:moveTo>
                    <a:pt x="2975" y="1"/>
                  </a:moveTo>
                  <a:cubicBezTo>
                    <a:pt x="2495" y="2445"/>
                    <a:pt x="1936" y="4876"/>
                    <a:pt x="1415" y="7309"/>
                  </a:cubicBezTo>
                  <a:cubicBezTo>
                    <a:pt x="1120" y="8690"/>
                    <a:pt x="797" y="10069"/>
                    <a:pt x="577" y="11465"/>
                  </a:cubicBezTo>
                  <a:cubicBezTo>
                    <a:pt x="333" y="13006"/>
                    <a:pt x="0" y="14917"/>
                    <a:pt x="1384" y="16023"/>
                  </a:cubicBezTo>
                  <a:cubicBezTo>
                    <a:pt x="1405" y="16040"/>
                    <a:pt x="1416" y="16059"/>
                    <a:pt x="1423" y="16079"/>
                  </a:cubicBezTo>
                  <a:cubicBezTo>
                    <a:pt x="2494" y="16883"/>
                    <a:pt x="3822" y="17106"/>
                    <a:pt x="5129" y="17300"/>
                  </a:cubicBezTo>
                  <a:cubicBezTo>
                    <a:pt x="6738" y="17539"/>
                    <a:pt x="8336" y="17563"/>
                    <a:pt x="9945" y="17695"/>
                  </a:cubicBezTo>
                  <a:cubicBezTo>
                    <a:pt x="11762" y="17256"/>
                    <a:pt x="11911" y="15039"/>
                    <a:pt x="12215" y="13521"/>
                  </a:cubicBezTo>
                  <a:cubicBezTo>
                    <a:pt x="12497" y="12113"/>
                    <a:pt x="12778" y="10704"/>
                    <a:pt x="13063" y="9298"/>
                  </a:cubicBezTo>
                  <a:cubicBezTo>
                    <a:pt x="13550" y="6887"/>
                    <a:pt x="14001" y="4466"/>
                    <a:pt x="14540" y="2065"/>
                  </a:cubicBezTo>
                  <a:cubicBezTo>
                    <a:pt x="10718" y="1297"/>
                    <a:pt x="6790" y="912"/>
                    <a:pt x="2999" y="13"/>
                  </a:cubicBezTo>
                  <a:cubicBezTo>
                    <a:pt x="2990" y="10"/>
                    <a:pt x="2983" y="5"/>
                    <a:pt x="2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464145" y="1313235"/>
              <a:ext cx="435111" cy="237407"/>
            </a:xfrm>
            <a:custGeom>
              <a:avLst/>
              <a:gdLst/>
              <a:ahLst/>
              <a:cxnLst/>
              <a:rect l="l" t="t" r="r" b="b"/>
              <a:pathLst>
                <a:path w="13918" h="7594" extrusionOk="0">
                  <a:moveTo>
                    <a:pt x="4112" y="1419"/>
                  </a:moveTo>
                  <a:cubicBezTo>
                    <a:pt x="4188" y="1419"/>
                    <a:pt x="4269" y="1484"/>
                    <a:pt x="4253" y="1582"/>
                  </a:cubicBezTo>
                  <a:cubicBezTo>
                    <a:pt x="4075" y="2648"/>
                    <a:pt x="3864" y="3709"/>
                    <a:pt x="3623" y="4762"/>
                  </a:cubicBezTo>
                  <a:cubicBezTo>
                    <a:pt x="3609" y="4824"/>
                    <a:pt x="3565" y="4850"/>
                    <a:pt x="3519" y="4850"/>
                  </a:cubicBezTo>
                  <a:cubicBezTo>
                    <a:pt x="3450" y="4850"/>
                    <a:pt x="3375" y="4789"/>
                    <a:pt x="3390" y="4698"/>
                  </a:cubicBezTo>
                  <a:cubicBezTo>
                    <a:pt x="3560" y="3631"/>
                    <a:pt x="3764" y="2569"/>
                    <a:pt x="4000" y="1513"/>
                  </a:cubicBezTo>
                  <a:cubicBezTo>
                    <a:pt x="4015" y="1447"/>
                    <a:pt x="4062" y="1419"/>
                    <a:pt x="4112" y="1419"/>
                  </a:cubicBezTo>
                  <a:close/>
                  <a:moveTo>
                    <a:pt x="2251" y="1095"/>
                  </a:moveTo>
                  <a:cubicBezTo>
                    <a:pt x="2327" y="1095"/>
                    <a:pt x="2406" y="1159"/>
                    <a:pt x="2385" y="1256"/>
                  </a:cubicBezTo>
                  <a:cubicBezTo>
                    <a:pt x="2103" y="2594"/>
                    <a:pt x="1873" y="3963"/>
                    <a:pt x="1532" y="5287"/>
                  </a:cubicBezTo>
                  <a:cubicBezTo>
                    <a:pt x="1517" y="5345"/>
                    <a:pt x="1466" y="5372"/>
                    <a:pt x="1414" y="5372"/>
                  </a:cubicBezTo>
                  <a:cubicBezTo>
                    <a:pt x="1351" y="5372"/>
                    <a:pt x="1288" y="5330"/>
                    <a:pt x="1296" y="5254"/>
                  </a:cubicBezTo>
                  <a:cubicBezTo>
                    <a:pt x="1427" y="3894"/>
                    <a:pt x="1774" y="2502"/>
                    <a:pt x="2135" y="1186"/>
                  </a:cubicBezTo>
                  <a:cubicBezTo>
                    <a:pt x="2153" y="1122"/>
                    <a:pt x="2201" y="1095"/>
                    <a:pt x="2251" y="1095"/>
                  </a:cubicBezTo>
                  <a:close/>
                  <a:moveTo>
                    <a:pt x="6249" y="2063"/>
                  </a:moveTo>
                  <a:cubicBezTo>
                    <a:pt x="6334" y="2063"/>
                    <a:pt x="6422" y="2133"/>
                    <a:pt x="6397" y="2242"/>
                  </a:cubicBezTo>
                  <a:cubicBezTo>
                    <a:pt x="6132" y="3361"/>
                    <a:pt x="5851" y="4480"/>
                    <a:pt x="5520" y="5580"/>
                  </a:cubicBezTo>
                  <a:cubicBezTo>
                    <a:pt x="5502" y="5640"/>
                    <a:pt x="5457" y="5666"/>
                    <a:pt x="5411" y="5666"/>
                  </a:cubicBezTo>
                  <a:cubicBezTo>
                    <a:pt x="5341" y="5666"/>
                    <a:pt x="5269" y="5607"/>
                    <a:pt x="5288" y="5516"/>
                  </a:cubicBezTo>
                  <a:cubicBezTo>
                    <a:pt x="5524" y="4391"/>
                    <a:pt x="5814" y="3273"/>
                    <a:pt x="6118" y="2165"/>
                  </a:cubicBezTo>
                  <a:cubicBezTo>
                    <a:pt x="6137" y="2094"/>
                    <a:pt x="6193" y="2063"/>
                    <a:pt x="6249" y="2063"/>
                  </a:cubicBezTo>
                  <a:close/>
                  <a:moveTo>
                    <a:pt x="8170" y="2324"/>
                  </a:moveTo>
                  <a:cubicBezTo>
                    <a:pt x="8240" y="2324"/>
                    <a:pt x="8310" y="2384"/>
                    <a:pt x="8295" y="2475"/>
                  </a:cubicBezTo>
                  <a:cubicBezTo>
                    <a:pt x="8105" y="3592"/>
                    <a:pt x="7865" y="4762"/>
                    <a:pt x="7487" y="5830"/>
                  </a:cubicBezTo>
                  <a:cubicBezTo>
                    <a:pt x="7463" y="5896"/>
                    <a:pt x="7414" y="5924"/>
                    <a:pt x="7365" y="5924"/>
                  </a:cubicBezTo>
                  <a:cubicBezTo>
                    <a:pt x="7292" y="5924"/>
                    <a:pt x="7218" y="5860"/>
                    <a:pt x="7232" y="5760"/>
                  </a:cubicBezTo>
                  <a:cubicBezTo>
                    <a:pt x="7388" y="4638"/>
                    <a:pt x="7715" y="3490"/>
                    <a:pt x="8060" y="2410"/>
                  </a:cubicBezTo>
                  <a:cubicBezTo>
                    <a:pt x="8080" y="2350"/>
                    <a:pt x="8125" y="2324"/>
                    <a:pt x="8170" y="2324"/>
                  </a:cubicBezTo>
                  <a:close/>
                  <a:moveTo>
                    <a:pt x="10264" y="2678"/>
                  </a:moveTo>
                  <a:cubicBezTo>
                    <a:pt x="10334" y="2678"/>
                    <a:pt x="10404" y="2724"/>
                    <a:pt x="10395" y="2806"/>
                  </a:cubicBezTo>
                  <a:cubicBezTo>
                    <a:pt x="10262" y="3976"/>
                    <a:pt x="10031" y="5167"/>
                    <a:pt x="9625" y="6273"/>
                  </a:cubicBezTo>
                  <a:cubicBezTo>
                    <a:pt x="9602" y="6335"/>
                    <a:pt x="9553" y="6362"/>
                    <a:pt x="9505" y="6362"/>
                  </a:cubicBezTo>
                  <a:cubicBezTo>
                    <a:pt x="9432" y="6362"/>
                    <a:pt x="9361" y="6302"/>
                    <a:pt x="9380" y="6205"/>
                  </a:cubicBezTo>
                  <a:cubicBezTo>
                    <a:pt x="9594" y="5056"/>
                    <a:pt x="9879" y="3912"/>
                    <a:pt x="10138" y="2771"/>
                  </a:cubicBezTo>
                  <a:cubicBezTo>
                    <a:pt x="10152" y="2708"/>
                    <a:pt x="10208" y="2678"/>
                    <a:pt x="10264" y="2678"/>
                  </a:cubicBezTo>
                  <a:close/>
                  <a:moveTo>
                    <a:pt x="12271" y="3448"/>
                  </a:moveTo>
                  <a:cubicBezTo>
                    <a:pt x="12343" y="3448"/>
                    <a:pt x="12419" y="3510"/>
                    <a:pt x="12401" y="3604"/>
                  </a:cubicBezTo>
                  <a:cubicBezTo>
                    <a:pt x="12210" y="4588"/>
                    <a:pt x="11996" y="5641"/>
                    <a:pt x="11587" y="6559"/>
                  </a:cubicBezTo>
                  <a:cubicBezTo>
                    <a:pt x="11566" y="6607"/>
                    <a:pt x="11529" y="6627"/>
                    <a:pt x="11491" y="6627"/>
                  </a:cubicBezTo>
                  <a:cubicBezTo>
                    <a:pt x="11415" y="6627"/>
                    <a:pt x="11333" y="6549"/>
                    <a:pt x="11351" y="6460"/>
                  </a:cubicBezTo>
                  <a:cubicBezTo>
                    <a:pt x="11553" y="5478"/>
                    <a:pt x="11901" y="4508"/>
                    <a:pt x="12161" y="3538"/>
                  </a:cubicBezTo>
                  <a:cubicBezTo>
                    <a:pt x="12177" y="3475"/>
                    <a:pt x="12223" y="3448"/>
                    <a:pt x="12271" y="3448"/>
                  </a:cubicBezTo>
                  <a:close/>
                  <a:moveTo>
                    <a:pt x="2129" y="0"/>
                  </a:moveTo>
                  <a:cubicBezTo>
                    <a:pt x="1745" y="0"/>
                    <a:pt x="1370" y="71"/>
                    <a:pt x="1018" y="265"/>
                  </a:cubicBezTo>
                  <a:cubicBezTo>
                    <a:pt x="990" y="364"/>
                    <a:pt x="947" y="460"/>
                    <a:pt x="906" y="554"/>
                  </a:cubicBezTo>
                  <a:cubicBezTo>
                    <a:pt x="766" y="1169"/>
                    <a:pt x="575" y="1774"/>
                    <a:pt x="434" y="2388"/>
                  </a:cubicBezTo>
                  <a:cubicBezTo>
                    <a:pt x="268" y="3099"/>
                    <a:pt x="179" y="3828"/>
                    <a:pt x="0" y="4534"/>
                  </a:cubicBezTo>
                  <a:cubicBezTo>
                    <a:pt x="44" y="4679"/>
                    <a:pt x="116" y="4822"/>
                    <a:pt x="193" y="4939"/>
                  </a:cubicBezTo>
                  <a:cubicBezTo>
                    <a:pt x="283" y="5074"/>
                    <a:pt x="407" y="5162"/>
                    <a:pt x="521" y="5262"/>
                  </a:cubicBezTo>
                  <a:lnTo>
                    <a:pt x="850" y="5426"/>
                  </a:lnTo>
                  <a:cubicBezTo>
                    <a:pt x="4732" y="5958"/>
                    <a:pt x="8488" y="7179"/>
                    <a:pt x="12392" y="7593"/>
                  </a:cubicBezTo>
                  <a:cubicBezTo>
                    <a:pt x="12400" y="7592"/>
                    <a:pt x="12407" y="7590"/>
                    <a:pt x="12416" y="7590"/>
                  </a:cubicBezTo>
                  <a:lnTo>
                    <a:pt x="12792" y="7464"/>
                  </a:lnTo>
                  <a:cubicBezTo>
                    <a:pt x="12951" y="7360"/>
                    <a:pt x="13074" y="7215"/>
                    <a:pt x="13145" y="7037"/>
                  </a:cubicBezTo>
                  <a:cubicBezTo>
                    <a:pt x="13433" y="5762"/>
                    <a:pt x="13670" y="4492"/>
                    <a:pt x="13917" y="3212"/>
                  </a:cubicBezTo>
                  <a:cubicBezTo>
                    <a:pt x="13902" y="3059"/>
                    <a:pt x="13880" y="2907"/>
                    <a:pt x="13872" y="2753"/>
                  </a:cubicBezTo>
                  <a:cubicBezTo>
                    <a:pt x="13311" y="2070"/>
                    <a:pt x="11167" y="1917"/>
                    <a:pt x="10568" y="1785"/>
                  </a:cubicBezTo>
                  <a:cubicBezTo>
                    <a:pt x="9558" y="1565"/>
                    <a:pt x="8549" y="1345"/>
                    <a:pt x="7539" y="1123"/>
                  </a:cubicBezTo>
                  <a:cubicBezTo>
                    <a:pt x="6466" y="889"/>
                    <a:pt x="5395" y="648"/>
                    <a:pt x="4324" y="411"/>
                  </a:cubicBezTo>
                  <a:cubicBezTo>
                    <a:pt x="3623" y="256"/>
                    <a:pt x="2860" y="0"/>
                    <a:pt x="2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464114" y="1402268"/>
              <a:ext cx="435205" cy="148434"/>
            </a:xfrm>
            <a:custGeom>
              <a:avLst/>
              <a:gdLst/>
              <a:ahLst/>
              <a:cxnLst/>
              <a:rect l="l" t="t" r="r" b="b"/>
              <a:pathLst>
                <a:path w="13921" h="4748" extrusionOk="0">
                  <a:moveTo>
                    <a:pt x="13882" y="0"/>
                  </a:moveTo>
                  <a:cubicBezTo>
                    <a:pt x="13771" y="653"/>
                    <a:pt x="13510" y="1263"/>
                    <a:pt x="12984" y="1711"/>
                  </a:cubicBezTo>
                  <a:cubicBezTo>
                    <a:pt x="12730" y="1928"/>
                    <a:pt x="12426" y="2064"/>
                    <a:pt x="12104" y="2146"/>
                  </a:cubicBezTo>
                  <a:cubicBezTo>
                    <a:pt x="11970" y="2686"/>
                    <a:pt x="11808" y="3219"/>
                    <a:pt x="11588" y="3713"/>
                  </a:cubicBezTo>
                  <a:cubicBezTo>
                    <a:pt x="11567" y="3760"/>
                    <a:pt x="11531" y="3780"/>
                    <a:pt x="11493" y="3780"/>
                  </a:cubicBezTo>
                  <a:cubicBezTo>
                    <a:pt x="11416" y="3780"/>
                    <a:pt x="11333" y="3702"/>
                    <a:pt x="11352" y="3614"/>
                  </a:cubicBezTo>
                  <a:cubicBezTo>
                    <a:pt x="11448" y="3147"/>
                    <a:pt x="11578" y="2683"/>
                    <a:pt x="11714" y="2220"/>
                  </a:cubicBezTo>
                  <a:lnTo>
                    <a:pt x="11714" y="2220"/>
                  </a:lnTo>
                  <a:cubicBezTo>
                    <a:pt x="11508" y="2247"/>
                    <a:pt x="11302" y="2262"/>
                    <a:pt x="11100" y="2263"/>
                  </a:cubicBezTo>
                  <a:cubicBezTo>
                    <a:pt x="11064" y="2263"/>
                    <a:pt x="11029" y="2263"/>
                    <a:pt x="10994" y="2263"/>
                  </a:cubicBezTo>
                  <a:cubicBezTo>
                    <a:pt x="10661" y="2263"/>
                    <a:pt x="10327" y="2250"/>
                    <a:pt x="9992" y="2229"/>
                  </a:cubicBezTo>
                  <a:cubicBezTo>
                    <a:pt x="9889" y="2636"/>
                    <a:pt x="9769" y="3036"/>
                    <a:pt x="9626" y="3427"/>
                  </a:cubicBezTo>
                  <a:cubicBezTo>
                    <a:pt x="9603" y="3489"/>
                    <a:pt x="9554" y="3516"/>
                    <a:pt x="9505" y="3516"/>
                  </a:cubicBezTo>
                  <a:cubicBezTo>
                    <a:pt x="9433" y="3516"/>
                    <a:pt x="9362" y="3456"/>
                    <a:pt x="9381" y="3359"/>
                  </a:cubicBezTo>
                  <a:cubicBezTo>
                    <a:pt x="9454" y="2974"/>
                    <a:pt x="9534" y="2589"/>
                    <a:pt x="9618" y="2203"/>
                  </a:cubicBezTo>
                  <a:cubicBezTo>
                    <a:pt x="9081" y="2162"/>
                    <a:pt x="8545" y="2101"/>
                    <a:pt x="8015" y="2042"/>
                  </a:cubicBezTo>
                  <a:lnTo>
                    <a:pt x="7789" y="2014"/>
                  </a:lnTo>
                  <a:cubicBezTo>
                    <a:pt x="7698" y="2344"/>
                    <a:pt x="7600" y="2669"/>
                    <a:pt x="7488" y="2985"/>
                  </a:cubicBezTo>
                  <a:cubicBezTo>
                    <a:pt x="7465" y="3050"/>
                    <a:pt x="7416" y="3079"/>
                    <a:pt x="7367" y="3079"/>
                  </a:cubicBezTo>
                  <a:cubicBezTo>
                    <a:pt x="7293" y="3079"/>
                    <a:pt x="7219" y="3014"/>
                    <a:pt x="7233" y="2915"/>
                  </a:cubicBezTo>
                  <a:cubicBezTo>
                    <a:pt x="7277" y="2600"/>
                    <a:pt x="7336" y="2284"/>
                    <a:pt x="7402" y="1967"/>
                  </a:cubicBezTo>
                  <a:cubicBezTo>
                    <a:pt x="6868" y="1899"/>
                    <a:pt x="6336" y="1825"/>
                    <a:pt x="5804" y="1748"/>
                  </a:cubicBezTo>
                  <a:cubicBezTo>
                    <a:pt x="5714" y="2078"/>
                    <a:pt x="5620" y="2407"/>
                    <a:pt x="5523" y="2734"/>
                  </a:cubicBezTo>
                  <a:cubicBezTo>
                    <a:pt x="5505" y="2794"/>
                    <a:pt x="5459" y="2820"/>
                    <a:pt x="5412" y="2820"/>
                  </a:cubicBezTo>
                  <a:cubicBezTo>
                    <a:pt x="5342" y="2820"/>
                    <a:pt x="5270" y="2761"/>
                    <a:pt x="5290" y="2670"/>
                  </a:cubicBezTo>
                  <a:cubicBezTo>
                    <a:pt x="5357" y="2349"/>
                    <a:pt x="5430" y="2027"/>
                    <a:pt x="5505" y="1707"/>
                  </a:cubicBezTo>
                  <a:cubicBezTo>
                    <a:pt x="5264" y="1672"/>
                    <a:pt x="5021" y="1637"/>
                    <a:pt x="4779" y="1603"/>
                  </a:cubicBezTo>
                  <a:cubicBezTo>
                    <a:pt x="4427" y="1554"/>
                    <a:pt x="4074" y="1516"/>
                    <a:pt x="3723" y="1476"/>
                  </a:cubicBezTo>
                  <a:cubicBezTo>
                    <a:pt x="3690" y="1622"/>
                    <a:pt x="3659" y="1770"/>
                    <a:pt x="3624" y="1918"/>
                  </a:cubicBezTo>
                  <a:cubicBezTo>
                    <a:pt x="3610" y="1979"/>
                    <a:pt x="3567" y="2005"/>
                    <a:pt x="3521" y="2005"/>
                  </a:cubicBezTo>
                  <a:cubicBezTo>
                    <a:pt x="3451" y="2005"/>
                    <a:pt x="3376" y="1944"/>
                    <a:pt x="3391" y="1854"/>
                  </a:cubicBezTo>
                  <a:cubicBezTo>
                    <a:pt x="3412" y="1717"/>
                    <a:pt x="3436" y="1581"/>
                    <a:pt x="3459" y="1444"/>
                  </a:cubicBezTo>
                  <a:cubicBezTo>
                    <a:pt x="3184" y="1411"/>
                    <a:pt x="2912" y="1377"/>
                    <a:pt x="2640" y="1330"/>
                  </a:cubicBezTo>
                  <a:cubicBezTo>
                    <a:pt x="2375" y="1284"/>
                    <a:pt x="2101" y="1232"/>
                    <a:pt x="1830" y="1159"/>
                  </a:cubicBezTo>
                  <a:cubicBezTo>
                    <a:pt x="1739" y="1590"/>
                    <a:pt x="1642" y="2018"/>
                    <a:pt x="1534" y="2441"/>
                  </a:cubicBezTo>
                  <a:cubicBezTo>
                    <a:pt x="1519" y="2499"/>
                    <a:pt x="1468" y="2526"/>
                    <a:pt x="1416" y="2526"/>
                  </a:cubicBezTo>
                  <a:cubicBezTo>
                    <a:pt x="1353" y="2526"/>
                    <a:pt x="1290" y="2485"/>
                    <a:pt x="1298" y="2409"/>
                  </a:cubicBezTo>
                  <a:cubicBezTo>
                    <a:pt x="1340" y="1960"/>
                    <a:pt x="1409" y="1508"/>
                    <a:pt x="1492" y="1055"/>
                  </a:cubicBezTo>
                  <a:cubicBezTo>
                    <a:pt x="1224" y="961"/>
                    <a:pt x="967" y="840"/>
                    <a:pt x="742" y="674"/>
                  </a:cubicBezTo>
                  <a:cubicBezTo>
                    <a:pt x="568" y="545"/>
                    <a:pt x="419" y="406"/>
                    <a:pt x="292" y="242"/>
                  </a:cubicBezTo>
                  <a:cubicBezTo>
                    <a:pt x="201" y="726"/>
                    <a:pt x="120" y="1212"/>
                    <a:pt x="0" y="1689"/>
                  </a:cubicBezTo>
                  <a:cubicBezTo>
                    <a:pt x="44" y="1833"/>
                    <a:pt x="116" y="1976"/>
                    <a:pt x="193" y="2093"/>
                  </a:cubicBezTo>
                  <a:cubicBezTo>
                    <a:pt x="283" y="2228"/>
                    <a:pt x="407" y="2316"/>
                    <a:pt x="521" y="2416"/>
                  </a:cubicBezTo>
                  <a:lnTo>
                    <a:pt x="852" y="2580"/>
                  </a:lnTo>
                  <a:cubicBezTo>
                    <a:pt x="4734" y="3112"/>
                    <a:pt x="8491" y="4334"/>
                    <a:pt x="12394" y="4747"/>
                  </a:cubicBezTo>
                  <a:cubicBezTo>
                    <a:pt x="12402" y="4746"/>
                    <a:pt x="12411" y="4745"/>
                    <a:pt x="12418" y="4745"/>
                  </a:cubicBezTo>
                  <a:lnTo>
                    <a:pt x="12794" y="4618"/>
                  </a:lnTo>
                  <a:cubicBezTo>
                    <a:pt x="12953" y="4514"/>
                    <a:pt x="13077" y="4370"/>
                    <a:pt x="13147" y="4191"/>
                  </a:cubicBezTo>
                  <a:cubicBezTo>
                    <a:pt x="13435" y="2916"/>
                    <a:pt x="13672" y="1647"/>
                    <a:pt x="13920" y="367"/>
                  </a:cubicBezTo>
                  <a:cubicBezTo>
                    <a:pt x="13908" y="244"/>
                    <a:pt x="13892" y="123"/>
                    <a:pt x="13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527606" y="1648859"/>
              <a:ext cx="197954" cy="186074"/>
            </a:xfrm>
            <a:custGeom>
              <a:avLst/>
              <a:gdLst/>
              <a:ahLst/>
              <a:cxnLst/>
              <a:rect l="l" t="t" r="r" b="b"/>
              <a:pathLst>
                <a:path w="6332" h="5952" extrusionOk="0">
                  <a:moveTo>
                    <a:pt x="2447" y="0"/>
                  </a:moveTo>
                  <a:cubicBezTo>
                    <a:pt x="2370" y="383"/>
                    <a:pt x="2293" y="764"/>
                    <a:pt x="2215" y="1147"/>
                  </a:cubicBezTo>
                  <a:lnTo>
                    <a:pt x="2130" y="1571"/>
                  </a:lnTo>
                  <a:lnTo>
                    <a:pt x="1681" y="1492"/>
                  </a:lnTo>
                  <a:cubicBezTo>
                    <a:pt x="1271" y="1422"/>
                    <a:pt x="861" y="1352"/>
                    <a:pt x="451" y="1286"/>
                  </a:cubicBezTo>
                  <a:cubicBezTo>
                    <a:pt x="308" y="2038"/>
                    <a:pt x="167" y="2794"/>
                    <a:pt x="1" y="3543"/>
                  </a:cubicBezTo>
                  <a:cubicBezTo>
                    <a:pt x="402" y="3603"/>
                    <a:pt x="799" y="3662"/>
                    <a:pt x="1203" y="3723"/>
                  </a:cubicBezTo>
                  <a:lnTo>
                    <a:pt x="1677" y="3792"/>
                  </a:lnTo>
                  <a:lnTo>
                    <a:pt x="1589" y="4230"/>
                  </a:lnTo>
                  <a:cubicBezTo>
                    <a:pt x="1498" y="4682"/>
                    <a:pt x="1405" y="5131"/>
                    <a:pt x="1314" y="5583"/>
                  </a:cubicBezTo>
                  <a:cubicBezTo>
                    <a:pt x="2154" y="5730"/>
                    <a:pt x="2994" y="5842"/>
                    <a:pt x="3838" y="5952"/>
                  </a:cubicBezTo>
                  <a:cubicBezTo>
                    <a:pt x="3906" y="5536"/>
                    <a:pt x="3975" y="5120"/>
                    <a:pt x="4049" y="4705"/>
                  </a:cubicBezTo>
                  <a:lnTo>
                    <a:pt x="4141" y="4188"/>
                  </a:lnTo>
                  <a:lnTo>
                    <a:pt x="4624" y="4277"/>
                  </a:lnTo>
                  <a:cubicBezTo>
                    <a:pt x="5082" y="4361"/>
                    <a:pt x="5539" y="4449"/>
                    <a:pt x="5994" y="4545"/>
                  </a:cubicBezTo>
                  <a:cubicBezTo>
                    <a:pt x="6093" y="3797"/>
                    <a:pt x="6211" y="3049"/>
                    <a:pt x="6331" y="2304"/>
                  </a:cubicBezTo>
                  <a:cubicBezTo>
                    <a:pt x="5872" y="2231"/>
                    <a:pt x="5413" y="2154"/>
                    <a:pt x="4954" y="2074"/>
                  </a:cubicBezTo>
                  <a:lnTo>
                    <a:pt x="4537" y="2002"/>
                  </a:lnTo>
                  <a:lnTo>
                    <a:pt x="4626" y="1513"/>
                  </a:lnTo>
                  <a:cubicBezTo>
                    <a:pt x="4691" y="1154"/>
                    <a:pt x="4755" y="794"/>
                    <a:pt x="4816" y="435"/>
                  </a:cubicBezTo>
                  <a:cubicBezTo>
                    <a:pt x="4022" y="326"/>
                    <a:pt x="3225" y="172"/>
                    <a:pt x="2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478119" y="1507807"/>
              <a:ext cx="369304" cy="553221"/>
            </a:xfrm>
            <a:custGeom>
              <a:avLst/>
              <a:gdLst/>
              <a:ahLst/>
              <a:cxnLst/>
              <a:rect l="l" t="t" r="r" b="b"/>
              <a:pathLst>
                <a:path w="11813" h="17696" extrusionOk="0">
                  <a:moveTo>
                    <a:pt x="8633" y="13110"/>
                  </a:moveTo>
                  <a:cubicBezTo>
                    <a:pt x="8662" y="13110"/>
                    <a:pt x="8692" y="13122"/>
                    <a:pt x="8718" y="13151"/>
                  </a:cubicBezTo>
                  <a:cubicBezTo>
                    <a:pt x="8789" y="13230"/>
                    <a:pt x="8843" y="13302"/>
                    <a:pt x="8873" y="13406"/>
                  </a:cubicBezTo>
                  <a:cubicBezTo>
                    <a:pt x="8899" y="13494"/>
                    <a:pt x="8832" y="13548"/>
                    <a:pt x="8761" y="13548"/>
                  </a:cubicBezTo>
                  <a:cubicBezTo>
                    <a:pt x="8732" y="13548"/>
                    <a:pt x="8702" y="13539"/>
                    <a:pt x="8678" y="13520"/>
                  </a:cubicBezTo>
                  <a:cubicBezTo>
                    <a:pt x="8602" y="13461"/>
                    <a:pt x="8560" y="13391"/>
                    <a:pt x="8516" y="13307"/>
                  </a:cubicBezTo>
                  <a:cubicBezTo>
                    <a:pt x="8468" y="13214"/>
                    <a:pt x="8548" y="13110"/>
                    <a:pt x="8633" y="13110"/>
                  </a:cubicBezTo>
                  <a:close/>
                  <a:moveTo>
                    <a:pt x="8070" y="14149"/>
                  </a:moveTo>
                  <a:cubicBezTo>
                    <a:pt x="8092" y="14149"/>
                    <a:pt x="8116" y="14156"/>
                    <a:pt x="8138" y="14172"/>
                  </a:cubicBezTo>
                  <a:cubicBezTo>
                    <a:pt x="8290" y="14280"/>
                    <a:pt x="8404" y="14430"/>
                    <a:pt x="8496" y="14589"/>
                  </a:cubicBezTo>
                  <a:cubicBezTo>
                    <a:pt x="8540" y="14665"/>
                    <a:pt x="8473" y="14768"/>
                    <a:pt x="8394" y="14768"/>
                  </a:cubicBezTo>
                  <a:cubicBezTo>
                    <a:pt x="8375" y="14768"/>
                    <a:pt x="8356" y="14762"/>
                    <a:pt x="8337" y="14749"/>
                  </a:cubicBezTo>
                  <a:cubicBezTo>
                    <a:pt x="8188" y="14641"/>
                    <a:pt x="8044" y="14519"/>
                    <a:pt x="7952" y="14358"/>
                  </a:cubicBezTo>
                  <a:cubicBezTo>
                    <a:pt x="7901" y="14268"/>
                    <a:pt x="7978" y="14149"/>
                    <a:pt x="8070" y="14149"/>
                  </a:cubicBezTo>
                  <a:close/>
                  <a:moveTo>
                    <a:pt x="7375" y="14946"/>
                  </a:moveTo>
                  <a:cubicBezTo>
                    <a:pt x="7396" y="14946"/>
                    <a:pt x="7419" y="14953"/>
                    <a:pt x="7440" y="14969"/>
                  </a:cubicBezTo>
                  <a:cubicBezTo>
                    <a:pt x="7662" y="15141"/>
                    <a:pt x="7899" y="15301"/>
                    <a:pt x="8082" y="15516"/>
                  </a:cubicBezTo>
                  <a:cubicBezTo>
                    <a:pt x="8155" y="15602"/>
                    <a:pt x="8092" y="15726"/>
                    <a:pt x="7998" y="15726"/>
                  </a:cubicBezTo>
                  <a:cubicBezTo>
                    <a:pt x="7978" y="15726"/>
                    <a:pt x="7957" y="15721"/>
                    <a:pt x="7935" y="15708"/>
                  </a:cubicBezTo>
                  <a:cubicBezTo>
                    <a:pt x="7689" y="15568"/>
                    <a:pt x="7487" y="15368"/>
                    <a:pt x="7277" y="15182"/>
                  </a:cubicBezTo>
                  <a:cubicBezTo>
                    <a:pt x="7184" y="15099"/>
                    <a:pt x="7273" y="14946"/>
                    <a:pt x="7375" y="14946"/>
                  </a:cubicBezTo>
                  <a:close/>
                  <a:moveTo>
                    <a:pt x="249" y="1"/>
                  </a:moveTo>
                  <a:cubicBezTo>
                    <a:pt x="169" y="407"/>
                    <a:pt x="83" y="813"/>
                    <a:pt x="0" y="1219"/>
                  </a:cubicBezTo>
                  <a:cubicBezTo>
                    <a:pt x="294" y="1247"/>
                    <a:pt x="588" y="1265"/>
                    <a:pt x="871" y="1290"/>
                  </a:cubicBezTo>
                  <a:cubicBezTo>
                    <a:pt x="2363" y="1418"/>
                    <a:pt x="3816" y="1749"/>
                    <a:pt x="5294" y="1962"/>
                  </a:cubicBezTo>
                  <a:cubicBezTo>
                    <a:pt x="6244" y="2099"/>
                    <a:pt x="7318" y="2137"/>
                    <a:pt x="8178" y="2614"/>
                  </a:cubicBezTo>
                  <a:cubicBezTo>
                    <a:pt x="9133" y="3144"/>
                    <a:pt x="9163" y="4137"/>
                    <a:pt x="9126" y="5134"/>
                  </a:cubicBezTo>
                  <a:cubicBezTo>
                    <a:pt x="9074" y="6539"/>
                    <a:pt x="9136" y="7916"/>
                    <a:pt x="8871" y="9308"/>
                  </a:cubicBezTo>
                  <a:cubicBezTo>
                    <a:pt x="8222" y="12734"/>
                    <a:pt x="6046" y="16519"/>
                    <a:pt x="2569" y="17322"/>
                  </a:cubicBezTo>
                  <a:cubicBezTo>
                    <a:pt x="4122" y="17540"/>
                    <a:pt x="5665" y="17567"/>
                    <a:pt x="7218" y="17695"/>
                  </a:cubicBezTo>
                  <a:cubicBezTo>
                    <a:pt x="9035" y="17255"/>
                    <a:pt x="9184" y="15038"/>
                    <a:pt x="9488" y="13521"/>
                  </a:cubicBezTo>
                  <a:cubicBezTo>
                    <a:pt x="9771" y="12113"/>
                    <a:pt x="10052" y="10704"/>
                    <a:pt x="10336" y="9298"/>
                  </a:cubicBezTo>
                  <a:cubicBezTo>
                    <a:pt x="10823" y="6887"/>
                    <a:pt x="11275" y="4466"/>
                    <a:pt x="11813" y="2063"/>
                  </a:cubicBezTo>
                  <a:cubicBezTo>
                    <a:pt x="7991" y="1297"/>
                    <a:pt x="4063" y="911"/>
                    <a:pt x="272" y="12"/>
                  </a:cubicBezTo>
                  <a:cubicBezTo>
                    <a:pt x="263" y="10"/>
                    <a:pt x="256" y="5"/>
                    <a:pt x="249"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4"/>
          <p:cNvGrpSpPr/>
          <p:nvPr/>
        </p:nvGrpSpPr>
        <p:grpSpPr>
          <a:xfrm rot="9776671">
            <a:off x="7920738" y="3101859"/>
            <a:ext cx="207081" cy="332993"/>
            <a:chOff x="4140725" y="520912"/>
            <a:chExt cx="175945" cy="282926"/>
          </a:xfrm>
        </p:grpSpPr>
        <p:sp>
          <p:nvSpPr>
            <p:cNvPr id="715" name="Google Shape;715;p3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4"/>
          <p:cNvGrpSpPr/>
          <p:nvPr/>
        </p:nvGrpSpPr>
        <p:grpSpPr>
          <a:xfrm rot="1135731">
            <a:off x="7666675" y="1966161"/>
            <a:ext cx="177872" cy="177812"/>
            <a:chOff x="3690028" y="2857398"/>
            <a:chExt cx="209896" cy="209803"/>
          </a:xfrm>
        </p:grpSpPr>
        <p:sp>
          <p:nvSpPr>
            <p:cNvPr id="728" name="Google Shape;728;p3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4"/>
          <p:cNvGrpSpPr/>
          <p:nvPr/>
        </p:nvGrpSpPr>
        <p:grpSpPr>
          <a:xfrm>
            <a:off x="6102355" y="1990250"/>
            <a:ext cx="177887" cy="177808"/>
            <a:chOff x="3690028" y="2857398"/>
            <a:chExt cx="209896" cy="209803"/>
          </a:xfrm>
        </p:grpSpPr>
        <p:sp>
          <p:nvSpPr>
            <p:cNvPr id="732" name="Google Shape;732;p34"/>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4"/>
          <p:cNvGrpSpPr/>
          <p:nvPr/>
        </p:nvGrpSpPr>
        <p:grpSpPr>
          <a:xfrm rot="1391746">
            <a:off x="6180795" y="1181056"/>
            <a:ext cx="177865" cy="174035"/>
            <a:chOff x="3679086" y="979362"/>
            <a:chExt cx="222401" cy="217587"/>
          </a:xfrm>
        </p:grpSpPr>
        <p:sp>
          <p:nvSpPr>
            <p:cNvPr id="736" name="Google Shape;736;p34"/>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4"/>
          <p:cNvGrpSpPr/>
          <p:nvPr/>
        </p:nvGrpSpPr>
        <p:grpSpPr>
          <a:xfrm rot="-945673">
            <a:off x="8053506" y="343164"/>
            <a:ext cx="796265" cy="348884"/>
            <a:chOff x="1352542" y="368950"/>
            <a:chExt cx="796350" cy="348921"/>
          </a:xfrm>
        </p:grpSpPr>
        <p:sp>
          <p:nvSpPr>
            <p:cNvPr id="742" name="Google Shape;742;p34"/>
            <p:cNvSpPr/>
            <p:nvPr/>
          </p:nvSpPr>
          <p:spPr>
            <a:xfrm>
              <a:off x="1352542" y="368950"/>
              <a:ext cx="796350" cy="348921"/>
            </a:xfrm>
            <a:custGeom>
              <a:avLst/>
              <a:gdLst/>
              <a:ahLst/>
              <a:cxnLst/>
              <a:rect l="l" t="t" r="r" b="b"/>
              <a:pathLst>
                <a:path w="25473" h="11161" extrusionOk="0">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051018" y="622074"/>
              <a:ext cx="78938" cy="72529"/>
            </a:xfrm>
            <a:custGeom>
              <a:avLst/>
              <a:gdLst/>
              <a:ahLst/>
              <a:cxnLst/>
              <a:rect l="l" t="t" r="r" b="b"/>
              <a:pathLst>
                <a:path w="2525" h="2320" extrusionOk="0">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1371361" y="396491"/>
              <a:ext cx="126144" cy="115390"/>
            </a:xfrm>
            <a:custGeom>
              <a:avLst/>
              <a:gdLst/>
              <a:ahLst/>
              <a:cxnLst/>
              <a:rect l="l" t="t" r="r" b="b"/>
              <a:pathLst>
                <a:path w="4035" h="3691" extrusionOk="0">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2011097" y="620230"/>
              <a:ext cx="58023" cy="33982"/>
            </a:xfrm>
            <a:custGeom>
              <a:avLst/>
              <a:gdLst/>
              <a:ahLst/>
              <a:cxnLst/>
              <a:rect l="l" t="t" r="r" b="b"/>
              <a:pathLst>
                <a:path w="1856" h="1087" extrusionOk="0">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1721896" y="606162"/>
              <a:ext cx="101759" cy="94475"/>
            </a:xfrm>
            <a:custGeom>
              <a:avLst/>
              <a:gdLst/>
              <a:ahLst/>
              <a:cxnLst/>
              <a:rect l="l" t="t" r="r" b="b"/>
              <a:pathLst>
                <a:path w="3255" h="3022" extrusionOk="0">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1800144" y="622074"/>
              <a:ext cx="84002" cy="36546"/>
            </a:xfrm>
            <a:custGeom>
              <a:avLst/>
              <a:gdLst/>
              <a:ahLst/>
              <a:cxnLst/>
              <a:rect l="l" t="t" r="r" b="b"/>
              <a:pathLst>
                <a:path w="2687" h="1169" extrusionOk="0">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1439855" y="490401"/>
              <a:ext cx="34670" cy="57679"/>
            </a:xfrm>
            <a:custGeom>
              <a:avLst/>
              <a:gdLst/>
              <a:ahLst/>
              <a:cxnLst/>
              <a:rect l="l" t="t" r="r" b="b"/>
              <a:pathLst>
                <a:path w="1109" h="1845" extrusionOk="0">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1903870" y="491776"/>
              <a:ext cx="27886" cy="54240"/>
            </a:xfrm>
            <a:custGeom>
              <a:avLst/>
              <a:gdLst/>
              <a:ahLst/>
              <a:cxnLst/>
              <a:rect l="l" t="t" r="r" b="b"/>
              <a:pathLst>
                <a:path w="892" h="1735" extrusionOk="0">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1735870" y="536543"/>
              <a:ext cx="27792" cy="56491"/>
            </a:xfrm>
            <a:custGeom>
              <a:avLst/>
              <a:gdLst/>
              <a:ahLst/>
              <a:cxnLst/>
              <a:rect l="l" t="t" r="r" b="b"/>
              <a:pathLst>
                <a:path w="889" h="1807" extrusionOk="0">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1795924" y="431285"/>
              <a:ext cx="68871" cy="36077"/>
            </a:xfrm>
            <a:custGeom>
              <a:avLst/>
              <a:gdLst/>
              <a:ahLst/>
              <a:cxnLst/>
              <a:rect l="l" t="t" r="r" b="b"/>
              <a:pathLst>
                <a:path w="2203" h="1154" extrusionOk="0">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1670221" y="447541"/>
              <a:ext cx="126175" cy="115390"/>
            </a:xfrm>
            <a:custGeom>
              <a:avLst/>
              <a:gdLst/>
              <a:ahLst/>
              <a:cxnLst/>
              <a:rect l="l" t="t" r="r" b="b"/>
              <a:pathLst>
                <a:path w="4036" h="3691" extrusionOk="0">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1894710" y="556800"/>
              <a:ext cx="103416" cy="94475"/>
            </a:xfrm>
            <a:custGeom>
              <a:avLst/>
              <a:gdLst/>
              <a:ahLst/>
              <a:cxnLst/>
              <a:rect l="l" t="t" r="r" b="b"/>
              <a:pathLst>
                <a:path w="3308" h="3022" extrusionOk="0">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1550896" y="544671"/>
              <a:ext cx="123112" cy="57335"/>
            </a:xfrm>
            <a:custGeom>
              <a:avLst/>
              <a:gdLst/>
              <a:ahLst/>
              <a:cxnLst/>
              <a:rect l="l" t="t" r="r" b="b"/>
              <a:pathLst>
                <a:path w="3938" h="1834" extrusionOk="0">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1842566" y="386113"/>
              <a:ext cx="102416" cy="94475"/>
            </a:xfrm>
            <a:custGeom>
              <a:avLst/>
              <a:gdLst/>
              <a:ahLst/>
              <a:cxnLst/>
              <a:rect l="l" t="t" r="r" b="b"/>
              <a:pathLst>
                <a:path w="3276" h="3022" extrusionOk="0">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1448952" y="549360"/>
              <a:ext cx="126394" cy="115577"/>
            </a:xfrm>
            <a:custGeom>
              <a:avLst/>
              <a:gdLst/>
              <a:ahLst/>
              <a:cxnLst/>
              <a:rect l="l" t="t" r="r" b="b"/>
              <a:pathLst>
                <a:path w="4043" h="3697" extrusionOk="0">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2051018" y="655143"/>
              <a:ext cx="78938" cy="38672"/>
            </a:xfrm>
            <a:custGeom>
              <a:avLst/>
              <a:gdLst/>
              <a:ahLst/>
              <a:cxnLst/>
              <a:rect l="l" t="t" r="r" b="b"/>
              <a:pathLst>
                <a:path w="2525" h="1237" extrusionOk="0">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1371674" y="418156"/>
              <a:ext cx="125832" cy="93725"/>
            </a:xfrm>
            <a:custGeom>
              <a:avLst/>
              <a:gdLst/>
              <a:ahLst/>
              <a:cxnLst/>
              <a:rect l="l" t="t" r="r" b="b"/>
              <a:pathLst>
                <a:path w="4025" h="2998" extrusionOk="0">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1722272" y="628165"/>
              <a:ext cx="101416" cy="71654"/>
            </a:xfrm>
            <a:custGeom>
              <a:avLst/>
              <a:gdLst/>
              <a:ahLst/>
              <a:cxnLst/>
              <a:rect l="l" t="t" r="r" b="b"/>
              <a:pathLst>
                <a:path w="3244" h="2292" extrusionOk="0">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1764443" y="491245"/>
              <a:ext cx="31950" cy="62087"/>
            </a:xfrm>
            <a:custGeom>
              <a:avLst/>
              <a:gdLst/>
              <a:ahLst/>
              <a:cxnLst/>
              <a:rect l="l" t="t" r="r" b="b"/>
              <a:pathLst>
                <a:path w="1022" h="1986" extrusionOk="0">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1670471" y="460734"/>
              <a:ext cx="60305" cy="102197"/>
            </a:xfrm>
            <a:custGeom>
              <a:avLst/>
              <a:gdLst/>
              <a:ahLst/>
              <a:cxnLst/>
              <a:rect l="l" t="t" r="r" b="b"/>
              <a:pathLst>
                <a:path w="1929" h="3269" extrusionOk="0">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1894898" y="564678"/>
              <a:ext cx="103229" cy="86566"/>
            </a:xfrm>
            <a:custGeom>
              <a:avLst/>
              <a:gdLst/>
              <a:ahLst/>
              <a:cxnLst/>
              <a:rect l="l" t="t" r="r" b="b"/>
              <a:pathLst>
                <a:path w="3302" h="2769" extrusionOk="0">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1849662" y="440658"/>
              <a:ext cx="93975" cy="39109"/>
            </a:xfrm>
            <a:custGeom>
              <a:avLst/>
              <a:gdLst/>
              <a:ahLst/>
              <a:cxnLst/>
              <a:rect l="l" t="t" r="r" b="b"/>
              <a:pathLst>
                <a:path w="3006" h="1251" extrusionOk="0">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1842535" y="386832"/>
              <a:ext cx="42142" cy="40485"/>
            </a:xfrm>
            <a:custGeom>
              <a:avLst/>
              <a:gdLst/>
              <a:ahLst/>
              <a:cxnLst/>
              <a:rect l="l" t="t" r="r" b="b"/>
              <a:pathLst>
                <a:path w="1348" h="1295" extrusionOk="0">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1449108" y="553637"/>
              <a:ext cx="126238" cy="110513"/>
            </a:xfrm>
            <a:custGeom>
              <a:avLst/>
              <a:gdLst/>
              <a:ahLst/>
              <a:cxnLst/>
              <a:rect l="l" t="t" r="r" b="b"/>
              <a:pathLst>
                <a:path w="4038" h="3535" extrusionOk="0">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4"/>
          <p:cNvGrpSpPr/>
          <p:nvPr/>
        </p:nvGrpSpPr>
        <p:grpSpPr>
          <a:xfrm rot="5816195">
            <a:off x="634023" y="4546773"/>
            <a:ext cx="253492" cy="407649"/>
            <a:chOff x="4140725" y="520912"/>
            <a:chExt cx="175945" cy="282926"/>
          </a:xfrm>
        </p:grpSpPr>
        <p:sp>
          <p:nvSpPr>
            <p:cNvPr id="767" name="Google Shape;767;p34"/>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4"/>
          <p:cNvGrpSpPr/>
          <p:nvPr/>
        </p:nvGrpSpPr>
        <p:grpSpPr>
          <a:xfrm>
            <a:off x="7820378" y="1182853"/>
            <a:ext cx="232020" cy="204976"/>
            <a:chOff x="3659860" y="553674"/>
            <a:chExt cx="230842" cy="203957"/>
          </a:xfrm>
        </p:grpSpPr>
        <p:sp>
          <p:nvSpPr>
            <p:cNvPr id="780" name="Google Shape;780;p34"/>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 name="Imagen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310" y="1672557"/>
            <a:ext cx="572347" cy="572347"/>
          </a:xfrm>
          <a:prstGeom prst="ellipse">
            <a:avLst/>
          </a:prstGeom>
        </p:spPr>
      </p:pic>
      <p:pic>
        <p:nvPicPr>
          <p:cNvPr id="122" name="Imagen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7" y="1222273"/>
            <a:ext cx="475898" cy="475898"/>
          </a:xfrm>
          <a:prstGeom prst="ellipse">
            <a:avLst/>
          </a:prstGeom>
        </p:spPr>
      </p:pic>
      <p:sp>
        <p:nvSpPr>
          <p:cNvPr id="125" name="Google Shape;666;p34"/>
          <p:cNvSpPr txBox="1">
            <a:spLocks/>
          </p:cNvSpPr>
          <p:nvPr/>
        </p:nvSpPr>
        <p:spPr>
          <a:xfrm>
            <a:off x="218991" y="156718"/>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Preguntas de interés</a:t>
            </a:r>
            <a:endParaRPr lang="es-ES" sz="28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6;p34"/>
          <p:cNvSpPr txBox="1">
            <a:spLocks/>
          </p:cNvSpPr>
          <p:nvPr/>
        </p:nvSpPr>
        <p:spPr>
          <a:xfrm>
            <a:off x="272815" y="142111"/>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err="1" smtClean="0"/>
              <a:t>Metadata</a:t>
            </a:r>
            <a:endParaRPr lang="es-ES" sz="2800" b="1" dirty="0"/>
          </a:p>
        </p:txBody>
      </p:sp>
      <p:grpSp>
        <p:nvGrpSpPr>
          <p:cNvPr id="6" name="Google Shape;402;p31"/>
          <p:cNvGrpSpPr/>
          <p:nvPr/>
        </p:nvGrpSpPr>
        <p:grpSpPr>
          <a:xfrm>
            <a:off x="8421192" y="4175545"/>
            <a:ext cx="472841" cy="815737"/>
            <a:chOff x="2501746" y="1185251"/>
            <a:chExt cx="337479" cy="582170"/>
          </a:xfrm>
        </p:grpSpPr>
        <p:sp>
          <p:nvSpPr>
            <p:cNvPr id="7" name="Google Shape;403;p31"/>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4;p31"/>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5;p31"/>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6;p31"/>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7;p31"/>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8;p31"/>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9;p31"/>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0;p31"/>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1;p31"/>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2;p31"/>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3;p31"/>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4;p31"/>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5;p31"/>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6;p31"/>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7;p31"/>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8;p31"/>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p31"/>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p31"/>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2;p31"/>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3;p31"/>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4;p31"/>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425;p31"/>
          <p:cNvGrpSpPr/>
          <p:nvPr/>
        </p:nvGrpSpPr>
        <p:grpSpPr>
          <a:xfrm>
            <a:off x="8515076" y="3227493"/>
            <a:ext cx="173569" cy="309061"/>
            <a:chOff x="2157276" y="1521031"/>
            <a:chExt cx="173569" cy="309061"/>
          </a:xfrm>
        </p:grpSpPr>
        <p:sp>
          <p:nvSpPr>
            <p:cNvPr id="30" name="Google Shape;426;p31"/>
            <p:cNvSpPr/>
            <p:nvPr/>
          </p:nvSpPr>
          <p:spPr>
            <a:xfrm>
              <a:off x="2157276" y="1521031"/>
              <a:ext cx="173569" cy="309061"/>
            </a:xfrm>
            <a:custGeom>
              <a:avLst/>
              <a:gdLst/>
              <a:ahLst/>
              <a:cxnLst/>
              <a:rect l="l" t="t" r="r" b="b"/>
              <a:pathLst>
                <a:path w="5552" h="9886" extrusionOk="0">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7;p31"/>
            <p:cNvSpPr/>
            <p:nvPr/>
          </p:nvSpPr>
          <p:spPr>
            <a:xfrm>
              <a:off x="2185724" y="1563202"/>
              <a:ext cx="21759" cy="19977"/>
            </a:xfrm>
            <a:custGeom>
              <a:avLst/>
              <a:gdLst/>
              <a:ahLst/>
              <a:cxnLst/>
              <a:rect l="l" t="t" r="r" b="b"/>
              <a:pathLst>
                <a:path w="696" h="639" extrusionOk="0">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8;p31"/>
            <p:cNvSpPr/>
            <p:nvPr/>
          </p:nvSpPr>
          <p:spPr>
            <a:xfrm>
              <a:off x="2187818" y="1592995"/>
              <a:ext cx="17382" cy="27323"/>
            </a:xfrm>
            <a:custGeom>
              <a:avLst/>
              <a:gdLst/>
              <a:ahLst/>
              <a:cxnLst/>
              <a:rect l="l" t="t" r="r" b="b"/>
              <a:pathLst>
                <a:path w="556" h="874" extrusionOk="0">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9;p31"/>
            <p:cNvSpPr/>
            <p:nvPr/>
          </p:nvSpPr>
          <p:spPr>
            <a:xfrm>
              <a:off x="2262064" y="1699315"/>
              <a:ext cx="15225" cy="5752"/>
            </a:xfrm>
            <a:custGeom>
              <a:avLst/>
              <a:gdLst/>
              <a:ahLst/>
              <a:cxnLst/>
              <a:rect l="l" t="t" r="r" b="b"/>
              <a:pathLst>
                <a:path w="487" h="184" extrusionOk="0">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0;p31"/>
            <p:cNvSpPr/>
            <p:nvPr/>
          </p:nvSpPr>
          <p:spPr>
            <a:xfrm>
              <a:off x="2270442" y="1709600"/>
              <a:ext cx="8597" cy="4783"/>
            </a:xfrm>
            <a:custGeom>
              <a:avLst/>
              <a:gdLst/>
              <a:ahLst/>
              <a:cxnLst/>
              <a:rect l="l" t="t" r="r" b="b"/>
              <a:pathLst>
                <a:path w="275" h="153" extrusionOk="0">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p31"/>
            <p:cNvSpPr/>
            <p:nvPr/>
          </p:nvSpPr>
          <p:spPr>
            <a:xfrm>
              <a:off x="2175063" y="1538224"/>
              <a:ext cx="107668" cy="141900"/>
            </a:xfrm>
            <a:custGeom>
              <a:avLst/>
              <a:gdLst/>
              <a:ahLst/>
              <a:cxnLst/>
              <a:rect l="l" t="t" r="r" b="b"/>
              <a:pathLst>
                <a:path w="3444" h="4539" extrusionOk="0">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2;p31"/>
            <p:cNvSpPr/>
            <p:nvPr/>
          </p:nvSpPr>
          <p:spPr>
            <a:xfrm>
              <a:off x="2221768" y="1538287"/>
              <a:ext cx="60899" cy="117922"/>
            </a:xfrm>
            <a:custGeom>
              <a:avLst/>
              <a:gdLst/>
              <a:ahLst/>
              <a:cxnLst/>
              <a:rect l="l" t="t" r="r" b="b"/>
              <a:pathLst>
                <a:path w="1948" h="3772" extrusionOk="0">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3;p31"/>
            <p:cNvSpPr/>
            <p:nvPr/>
          </p:nvSpPr>
          <p:spPr>
            <a:xfrm>
              <a:off x="2192507" y="1597965"/>
              <a:ext cx="6721" cy="17507"/>
            </a:xfrm>
            <a:custGeom>
              <a:avLst/>
              <a:gdLst/>
              <a:ahLst/>
              <a:cxnLst/>
              <a:rect l="l" t="t" r="r" b="b"/>
              <a:pathLst>
                <a:path w="215" h="560" extrusionOk="0">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4;p31"/>
            <p:cNvSpPr/>
            <p:nvPr/>
          </p:nvSpPr>
          <p:spPr>
            <a:xfrm>
              <a:off x="2190413" y="1568017"/>
              <a:ext cx="11630" cy="10410"/>
            </a:xfrm>
            <a:custGeom>
              <a:avLst/>
              <a:gdLst/>
              <a:ahLst/>
              <a:cxnLst/>
              <a:rect l="l" t="t" r="r" b="b"/>
              <a:pathLst>
                <a:path w="372" h="333" extrusionOk="0">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5;p31"/>
            <p:cNvSpPr/>
            <p:nvPr/>
          </p:nvSpPr>
          <p:spPr>
            <a:xfrm>
              <a:off x="2200729" y="1667710"/>
              <a:ext cx="111294" cy="145121"/>
            </a:xfrm>
            <a:custGeom>
              <a:avLst/>
              <a:gdLst/>
              <a:ahLst/>
              <a:cxnLst/>
              <a:rect l="l" t="t" r="r" b="b"/>
              <a:pathLst>
                <a:path w="3560" h="4642" extrusionOk="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6;p31"/>
            <p:cNvSpPr/>
            <p:nvPr/>
          </p:nvSpPr>
          <p:spPr>
            <a:xfrm>
              <a:off x="2255437" y="1668585"/>
              <a:ext cx="55647" cy="139024"/>
            </a:xfrm>
            <a:custGeom>
              <a:avLst/>
              <a:gdLst/>
              <a:ahLst/>
              <a:cxnLst/>
              <a:rect l="l" t="t" r="r" b="b"/>
              <a:pathLst>
                <a:path w="1780" h="4447" extrusionOk="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43;p31"/>
          <p:cNvGrpSpPr/>
          <p:nvPr/>
        </p:nvGrpSpPr>
        <p:grpSpPr>
          <a:xfrm rot="2700000">
            <a:off x="8250507" y="789596"/>
            <a:ext cx="203439" cy="327136"/>
            <a:chOff x="4140725" y="520912"/>
            <a:chExt cx="175945" cy="282926"/>
          </a:xfrm>
        </p:grpSpPr>
        <p:sp>
          <p:nvSpPr>
            <p:cNvPr id="42" name="Google Shape;444;p31"/>
            <p:cNvSpPr/>
            <p:nvPr/>
          </p:nvSpPr>
          <p:spPr>
            <a:xfrm>
              <a:off x="4195745" y="753342"/>
              <a:ext cx="27292" cy="25635"/>
            </a:xfrm>
            <a:custGeom>
              <a:avLst/>
              <a:gdLst/>
              <a:ahLst/>
              <a:cxnLst/>
              <a:rect l="l" t="t" r="r" b="b"/>
              <a:pathLst>
                <a:path w="873" h="820" extrusionOk="0">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5;p31"/>
            <p:cNvSpPr/>
            <p:nvPr/>
          </p:nvSpPr>
          <p:spPr>
            <a:xfrm>
              <a:off x="4217347" y="730052"/>
              <a:ext cx="21540" cy="21665"/>
            </a:xfrm>
            <a:custGeom>
              <a:avLst/>
              <a:gdLst/>
              <a:ahLst/>
              <a:cxnLst/>
              <a:rect l="l" t="t" r="r" b="b"/>
              <a:pathLst>
                <a:path w="689" h="693" extrusionOk="0">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6;p31"/>
            <p:cNvSpPr/>
            <p:nvPr/>
          </p:nvSpPr>
          <p:spPr>
            <a:xfrm>
              <a:off x="4223099" y="734929"/>
              <a:ext cx="10067" cy="12317"/>
            </a:xfrm>
            <a:custGeom>
              <a:avLst/>
              <a:gdLst/>
              <a:ahLst/>
              <a:cxnLst/>
              <a:rect l="l" t="t" r="r" b="b"/>
              <a:pathLst>
                <a:path w="322" h="394" extrusionOk="0">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7;p31"/>
            <p:cNvSpPr/>
            <p:nvPr/>
          </p:nvSpPr>
          <p:spPr>
            <a:xfrm>
              <a:off x="4198778" y="534855"/>
              <a:ext cx="103416" cy="131459"/>
            </a:xfrm>
            <a:custGeom>
              <a:avLst/>
              <a:gdLst/>
              <a:ahLst/>
              <a:cxnLst/>
              <a:rect l="l" t="t" r="r" b="b"/>
              <a:pathLst>
                <a:path w="3308" h="4205" extrusionOk="0">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8;p31"/>
            <p:cNvSpPr/>
            <p:nvPr/>
          </p:nvSpPr>
          <p:spPr>
            <a:xfrm>
              <a:off x="4156481" y="648115"/>
              <a:ext cx="110263" cy="141713"/>
            </a:xfrm>
            <a:custGeom>
              <a:avLst/>
              <a:gdLst/>
              <a:ahLst/>
              <a:cxnLst/>
              <a:rect l="l" t="t" r="r" b="b"/>
              <a:pathLst>
                <a:path w="3527" h="4533" extrusionOk="0">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9;p31"/>
            <p:cNvSpPr/>
            <p:nvPr/>
          </p:nvSpPr>
          <p:spPr>
            <a:xfrm>
              <a:off x="4156481" y="648084"/>
              <a:ext cx="57992" cy="138712"/>
            </a:xfrm>
            <a:custGeom>
              <a:avLst/>
              <a:gdLst/>
              <a:ahLst/>
              <a:cxnLst/>
              <a:rect l="l" t="t" r="r" b="b"/>
              <a:pathLst>
                <a:path w="1855" h="4437" extrusionOk="0">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0;p31"/>
            <p:cNvSpPr/>
            <p:nvPr/>
          </p:nvSpPr>
          <p:spPr>
            <a:xfrm>
              <a:off x="4200747" y="758969"/>
              <a:ext cx="17476" cy="14912"/>
            </a:xfrm>
            <a:custGeom>
              <a:avLst/>
              <a:gdLst/>
              <a:ahLst/>
              <a:cxnLst/>
              <a:rect l="l" t="t" r="r" b="b"/>
              <a:pathLst>
                <a:path w="559" h="477" extrusionOk="0">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1;p31"/>
            <p:cNvSpPr/>
            <p:nvPr/>
          </p:nvSpPr>
          <p:spPr>
            <a:xfrm>
              <a:off x="4198746" y="534886"/>
              <a:ext cx="93944" cy="116234"/>
            </a:xfrm>
            <a:custGeom>
              <a:avLst/>
              <a:gdLst/>
              <a:ahLst/>
              <a:cxnLst/>
              <a:rect l="l" t="t" r="r" b="b"/>
              <a:pathLst>
                <a:path w="3005" h="3718" extrusionOk="0">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2;p31"/>
            <p:cNvSpPr/>
            <p:nvPr/>
          </p:nvSpPr>
          <p:spPr>
            <a:xfrm>
              <a:off x="4140725" y="520912"/>
              <a:ext cx="175945" cy="282926"/>
            </a:xfrm>
            <a:custGeom>
              <a:avLst/>
              <a:gdLst/>
              <a:ahLst/>
              <a:cxnLst/>
              <a:rect l="l" t="t" r="r" b="b"/>
              <a:pathLst>
                <a:path w="5628" h="9050" extrusionOk="0">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3;p31"/>
            <p:cNvSpPr/>
            <p:nvPr/>
          </p:nvSpPr>
          <p:spPr>
            <a:xfrm>
              <a:off x="4225412" y="591626"/>
              <a:ext cx="13818" cy="20758"/>
            </a:xfrm>
            <a:custGeom>
              <a:avLst/>
              <a:gdLst/>
              <a:ahLst/>
              <a:cxnLst/>
              <a:rect l="l" t="t" r="r" b="b"/>
              <a:pathLst>
                <a:path w="442" h="664" extrusionOk="0">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4;p31"/>
            <p:cNvSpPr/>
            <p:nvPr/>
          </p:nvSpPr>
          <p:spPr>
            <a:xfrm>
              <a:off x="4234322" y="578058"/>
              <a:ext cx="11192" cy="18289"/>
            </a:xfrm>
            <a:custGeom>
              <a:avLst/>
              <a:gdLst/>
              <a:ahLst/>
              <a:cxnLst/>
              <a:rect l="l" t="t" r="r" b="b"/>
              <a:pathLst>
                <a:path w="358" h="585" extrusionOk="0">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p31"/>
            <p:cNvSpPr/>
            <p:nvPr/>
          </p:nvSpPr>
          <p:spPr>
            <a:xfrm>
              <a:off x="4241074" y="561865"/>
              <a:ext cx="10192" cy="16725"/>
            </a:xfrm>
            <a:custGeom>
              <a:avLst/>
              <a:gdLst/>
              <a:ahLst/>
              <a:cxnLst/>
              <a:rect l="l" t="t" r="r" b="b"/>
              <a:pathLst>
                <a:path w="326" h="535" extrusionOk="0">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68;p31"/>
          <p:cNvGrpSpPr/>
          <p:nvPr/>
        </p:nvGrpSpPr>
        <p:grpSpPr>
          <a:xfrm rot="1373748">
            <a:off x="7335836" y="4742503"/>
            <a:ext cx="441685" cy="169537"/>
            <a:chOff x="544300" y="2466338"/>
            <a:chExt cx="6583924" cy="2527183"/>
          </a:xfrm>
        </p:grpSpPr>
        <p:sp>
          <p:nvSpPr>
            <p:cNvPr id="55" name="Google Shape;469;p31"/>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0;p31"/>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71;p31"/>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72;p31"/>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3;p31"/>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4;p31"/>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5;p31"/>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6;p31"/>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7;p31"/>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8;p31"/>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9;p31"/>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80;p31"/>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81;p31"/>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82;p31"/>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83;p31"/>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84;p31"/>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5;p31"/>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6;p31"/>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7;p31"/>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88;p31"/>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9;p31"/>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 name="Imagen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530" y="3177445"/>
            <a:ext cx="1121365" cy="1121365"/>
          </a:xfrm>
          <a:prstGeom prst="rect">
            <a:avLst/>
          </a:prstGeom>
        </p:spPr>
      </p:pic>
      <p:sp>
        <p:nvSpPr>
          <p:cNvPr id="77" name="Subtítulo 76"/>
          <p:cNvSpPr>
            <a:spLocks noGrp="1"/>
          </p:cNvSpPr>
          <p:nvPr>
            <p:ph type="subTitle" idx="1"/>
          </p:nvPr>
        </p:nvSpPr>
        <p:spPr>
          <a:xfrm rot="416">
            <a:off x="38" y="4503024"/>
            <a:ext cx="8015798" cy="630600"/>
          </a:xfrm>
        </p:spPr>
        <p:txBody>
          <a:bodyPr anchor="ctr"/>
          <a:lstStyle/>
          <a:p>
            <a:r>
              <a:rPr lang="es-ES" sz="700" dirty="0" smtClean="0">
                <a:solidFill>
                  <a:schemeClr val="tx1">
                    <a:lumMod val="50000"/>
                    <a:lumOff val="50000"/>
                  </a:schemeClr>
                </a:solidFill>
              </a:rPr>
              <a:t>*</a:t>
            </a:r>
            <a:r>
              <a:rPr lang="es-ES" sz="600" dirty="0" smtClean="0">
                <a:solidFill>
                  <a:schemeClr val="tx1">
                    <a:lumMod val="50000"/>
                    <a:lumOff val="50000"/>
                  </a:schemeClr>
                </a:solidFill>
              </a:rPr>
              <a:t>Nota: "Desconocido" en </a:t>
            </a:r>
            <a:r>
              <a:rPr lang="es-ES" sz="600" dirty="0" err="1" smtClean="0">
                <a:solidFill>
                  <a:schemeClr val="tx1">
                    <a:lumMod val="50000"/>
                    <a:lumOff val="50000"/>
                  </a:schemeClr>
                </a:solidFill>
              </a:rPr>
              <a:t>smoking_status</a:t>
            </a:r>
            <a:r>
              <a:rPr lang="es-ES" sz="600" dirty="0" smtClean="0">
                <a:solidFill>
                  <a:schemeClr val="tx1">
                    <a:lumMod val="50000"/>
                    <a:lumOff val="50000"/>
                  </a:schemeClr>
                </a:solidFill>
              </a:rPr>
              <a:t> significa que la información no está disponible para este paciente.</a:t>
            </a:r>
          </a:p>
          <a:p>
            <a:pPr>
              <a:buFont typeface="Arial" panose="020B0604020202020204" pitchFamily="34" charset="0"/>
              <a:buChar char="•"/>
            </a:pPr>
            <a:endParaRPr lang="es-ES" sz="900" b="1" dirty="0" smtClean="0"/>
          </a:p>
          <a:p>
            <a:pPr>
              <a:buFont typeface="Arial" panose="020B0604020202020204" pitchFamily="34" charset="0"/>
              <a:buChar char="•"/>
            </a:pPr>
            <a:r>
              <a:rPr lang="es-ES" sz="900" b="1" dirty="0" smtClean="0"/>
              <a:t>Fuente de los </a:t>
            </a:r>
            <a:r>
              <a:rPr lang="es-ES" sz="900" b="1" dirty="0"/>
              <a:t>datos: </a:t>
            </a:r>
            <a:r>
              <a:rPr lang="es-ES" sz="900" dirty="0">
                <a:hlinkClick r:id="rId3"/>
              </a:rPr>
              <a:t>https://</a:t>
            </a:r>
            <a:r>
              <a:rPr lang="es-ES" sz="900" dirty="0" smtClean="0">
                <a:hlinkClick r:id="rId3"/>
              </a:rPr>
              <a:t>www.kaggle.com/datasets/fedesoriano/stroke-prediction-dataset?resource=download</a:t>
            </a:r>
            <a:endParaRPr lang="es-ES" sz="900" dirty="0" smtClean="0"/>
          </a:p>
          <a:p>
            <a:pPr marL="139700" indent="0"/>
            <a:endParaRPr lang="es-ES" sz="900" dirty="0" smtClean="0"/>
          </a:p>
          <a:p>
            <a:pPr>
              <a:buFont typeface="Arial" panose="020B0604020202020204" pitchFamily="34" charset="0"/>
              <a:buChar char="•"/>
            </a:pPr>
            <a:r>
              <a:rPr lang="es-ES" sz="900" b="1" dirty="0" smtClean="0"/>
              <a:t>Dimensión del </a:t>
            </a:r>
            <a:r>
              <a:rPr lang="es-ES" sz="900" b="1" dirty="0" err="1" smtClean="0"/>
              <a:t>dataset</a:t>
            </a:r>
            <a:r>
              <a:rPr lang="es-ES" sz="900" b="1" dirty="0" smtClean="0"/>
              <a:t>: </a:t>
            </a:r>
            <a:r>
              <a:rPr lang="es-ES" sz="900" dirty="0" smtClean="0"/>
              <a:t>5110 filas, 10 columnas</a:t>
            </a:r>
          </a:p>
          <a:p>
            <a:pPr>
              <a:buFont typeface="Arial" panose="020B0604020202020204" pitchFamily="34" charset="0"/>
              <a:buChar char="•"/>
            </a:pPr>
            <a:r>
              <a:rPr lang="es-ES" sz="900" b="1" dirty="0" smtClean="0"/>
              <a:t>Variable objetivo</a:t>
            </a:r>
            <a:r>
              <a:rPr lang="es-ES" sz="900" dirty="0" smtClean="0"/>
              <a:t>: </a:t>
            </a:r>
            <a:r>
              <a:rPr lang="es-ES" sz="900" dirty="0" err="1" smtClean="0"/>
              <a:t>stroke</a:t>
            </a:r>
            <a:r>
              <a:rPr lang="es-ES" sz="900" dirty="0" smtClean="0"/>
              <a:t>/accidente </a:t>
            </a:r>
            <a:r>
              <a:rPr lang="es-ES" sz="900" dirty="0"/>
              <a:t>cerebrovascular</a:t>
            </a:r>
            <a:endParaRPr lang="es-ES" sz="900" dirty="0" smtClean="0"/>
          </a:p>
          <a:p>
            <a:pPr>
              <a:buFont typeface="Arial" panose="020B0604020202020204" pitchFamily="34" charset="0"/>
              <a:buChar char="•"/>
            </a:pPr>
            <a:endParaRPr lang="es-ES" dirty="0" smtClean="0"/>
          </a:p>
          <a:p>
            <a:pPr>
              <a:buFont typeface="Arial" panose="020B0604020202020204" pitchFamily="34" charset="0"/>
              <a:buChar char="•"/>
            </a:pPr>
            <a:endParaRPr lang="es-ES" dirty="0"/>
          </a:p>
        </p:txBody>
      </p:sp>
      <p:pic>
        <p:nvPicPr>
          <p:cNvPr id="78" name="Imagen 77"/>
          <p:cNvPicPr>
            <a:picLocks noChangeAspect="1"/>
          </p:cNvPicPr>
          <p:nvPr/>
        </p:nvPicPr>
        <p:blipFill rotWithShape="1">
          <a:blip r:embed="rId4"/>
          <a:srcRect l="6539" r="11108" b="6748"/>
          <a:stretch/>
        </p:blipFill>
        <p:spPr>
          <a:xfrm>
            <a:off x="6168632" y="430961"/>
            <a:ext cx="2870792" cy="1721788"/>
          </a:xfrm>
          <a:prstGeom prst="rect">
            <a:avLst/>
          </a:prstGeom>
        </p:spPr>
      </p:pic>
      <p:sp>
        <p:nvSpPr>
          <p:cNvPr id="85" name="Rectángulo 84"/>
          <p:cNvSpPr/>
          <p:nvPr/>
        </p:nvSpPr>
        <p:spPr>
          <a:xfrm>
            <a:off x="146762" y="824440"/>
            <a:ext cx="5919882" cy="646331"/>
          </a:xfrm>
          <a:prstGeom prst="rect">
            <a:avLst/>
          </a:prstGeom>
        </p:spPr>
        <p:txBody>
          <a:bodyPr wrap="square">
            <a:spAutoFit/>
          </a:bodyPr>
          <a:lstStyle/>
          <a:p>
            <a:pPr marL="171450" indent="-171450" algn="just">
              <a:buFont typeface="Arial" panose="020B0604020202020204" pitchFamily="34" charset="0"/>
              <a:buChar char="•"/>
            </a:pPr>
            <a:r>
              <a:rPr lang="es-ES" sz="900" dirty="0">
                <a:solidFill>
                  <a:schemeClr val="tx1"/>
                </a:solidFill>
                <a:latin typeface="ABeeZee" panose="020B0604020202020204" charset="0"/>
              </a:rPr>
              <a:t>Este conjunto de datos se utilizará para predecir si es probable que un paciente sufra un accidente cerebrovascular en función de </a:t>
            </a:r>
            <a:r>
              <a:rPr lang="es-ES" sz="900" dirty="0" smtClean="0">
                <a:solidFill>
                  <a:schemeClr val="tx1"/>
                </a:solidFill>
                <a:latin typeface="ABeeZee" panose="020B0604020202020204" charset="0"/>
              </a:rPr>
              <a:t>parámetros </a:t>
            </a:r>
            <a:r>
              <a:rPr lang="es-ES" sz="900" dirty="0">
                <a:solidFill>
                  <a:schemeClr val="tx1"/>
                </a:solidFill>
                <a:latin typeface="ABeeZee" panose="020B0604020202020204" charset="0"/>
              </a:rPr>
              <a:t>de entrada como la edad</a:t>
            </a:r>
            <a:r>
              <a:rPr lang="es-ES" sz="900" dirty="0" smtClean="0">
                <a:solidFill>
                  <a:schemeClr val="tx1"/>
                </a:solidFill>
                <a:latin typeface="ABeeZee" panose="020B0604020202020204" charset="0"/>
              </a:rPr>
              <a:t>, tipo de trabajo y residencia, </a:t>
            </a:r>
            <a:r>
              <a:rPr lang="es-ES" sz="900" dirty="0">
                <a:solidFill>
                  <a:schemeClr val="tx1"/>
                </a:solidFill>
                <a:latin typeface="ABeeZee" panose="020B0604020202020204" charset="0"/>
              </a:rPr>
              <a:t>diversas condiciones médicas y el tabaquismo. Cada fila de los datos proporciona información relevante sobre el paciente con las siguientes variables:</a:t>
            </a:r>
          </a:p>
        </p:txBody>
      </p:sp>
      <p:pic>
        <p:nvPicPr>
          <p:cNvPr id="86" name="Imagen 85"/>
          <p:cNvPicPr>
            <a:picLocks noChangeAspect="1"/>
          </p:cNvPicPr>
          <p:nvPr/>
        </p:nvPicPr>
        <p:blipFill>
          <a:blip r:embed="rId5"/>
          <a:stretch>
            <a:fillRect/>
          </a:stretch>
        </p:blipFill>
        <p:spPr>
          <a:xfrm>
            <a:off x="6188412" y="2227745"/>
            <a:ext cx="2854281" cy="696166"/>
          </a:xfrm>
          <a:prstGeom prst="rect">
            <a:avLst/>
          </a:prstGeom>
        </p:spPr>
      </p:pic>
      <p:graphicFrame>
        <p:nvGraphicFramePr>
          <p:cNvPr id="87" name="Tabla 86"/>
          <p:cNvGraphicFramePr>
            <a:graphicFrameLocks noGrp="1"/>
          </p:cNvGraphicFramePr>
          <p:nvPr>
            <p:extLst>
              <p:ext uri="{D42A27DB-BD31-4B8C-83A1-F6EECF244321}">
                <p14:modId xmlns:p14="http://schemas.microsoft.com/office/powerpoint/2010/main" val="2856431257"/>
              </p:ext>
            </p:extLst>
          </p:nvPr>
        </p:nvGraphicFramePr>
        <p:xfrm>
          <a:off x="407353" y="1547648"/>
          <a:ext cx="5465588" cy="2621280"/>
        </p:xfrm>
        <a:graphic>
          <a:graphicData uri="http://schemas.openxmlformats.org/drawingml/2006/table">
            <a:tbl>
              <a:tblPr firstRow="1" bandRow="1">
                <a:tableStyleId>{E8B1032C-EA38-4F05-BA0D-38AFFFC7BED3}</a:tableStyleId>
              </a:tblPr>
              <a:tblGrid>
                <a:gridCol w="1325071">
                  <a:extLst>
                    <a:ext uri="{9D8B030D-6E8A-4147-A177-3AD203B41FA5}">
                      <a16:colId xmlns:a16="http://schemas.microsoft.com/office/drawing/2014/main" val="2298959789"/>
                    </a:ext>
                  </a:extLst>
                </a:gridCol>
                <a:gridCol w="1736013">
                  <a:extLst>
                    <a:ext uri="{9D8B030D-6E8A-4147-A177-3AD203B41FA5}">
                      <a16:colId xmlns:a16="http://schemas.microsoft.com/office/drawing/2014/main" val="411063722"/>
                    </a:ext>
                  </a:extLst>
                </a:gridCol>
                <a:gridCol w="2404504">
                  <a:extLst>
                    <a:ext uri="{9D8B030D-6E8A-4147-A177-3AD203B41FA5}">
                      <a16:colId xmlns:a16="http://schemas.microsoft.com/office/drawing/2014/main" val="2155693975"/>
                    </a:ext>
                  </a:extLst>
                </a:gridCol>
              </a:tblGrid>
              <a:tr h="185342">
                <a:tc>
                  <a:txBody>
                    <a:bodyPr/>
                    <a:lstStyle/>
                    <a:p>
                      <a:r>
                        <a:rPr lang="es-ES" sz="800" dirty="0" smtClean="0"/>
                        <a:t>Variable</a:t>
                      </a:r>
                      <a:endParaRPr lang="es-ES" sz="800" dirty="0">
                        <a:latin typeface="ABeeZee" panose="020B0604020202020204" charset="0"/>
                      </a:endParaRPr>
                    </a:p>
                  </a:txBody>
                  <a:tcPr/>
                </a:tc>
                <a:tc>
                  <a:txBody>
                    <a:bodyPr/>
                    <a:lstStyle/>
                    <a:p>
                      <a:r>
                        <a:rPr lang="es-ES" sz="800" dirty="0" smtClean="0"/>
                        <a:t>Traducción</a:t>
                      </a:r>
                      <a:endParaRPr lang="es-ES" sz="800" dirty="0">
                        <a:latin typeface="ABeeZee" panose="020B0604020202020204" charset="0"/>
                      </a:endParaRPr>
                    </a:p>
                  </a:txBody>
                  <a:tcPr/>
                </a:tc>
                <a:tc>
                  <a:txBody>
                    <a:bodyPr/>
                    <a:lstStyle/>
                    <a:p>
                      <a:r>
                        <a:rPr lang="es-ES" sz="800" dirty="0" smtClean="0"/>
                        <a:t>Contenido</a:t>
                      </a:r>
                      <a:endParaRPr lang="es-ES" sz="800" dirty="0">
                        <a:latin typeface="ABeeZee" panose="020B0604020202020204" charset="0"/>
                      </a:endParaRPr>
                    </a:p>
                  </a:txBody>
                  <a:tcPr/>
                </a:tc>
                <a:extLst>
                  <a:ext uri="{0D108BD9-81ED-4DB2-BD59-A6C34878D82A}">
                    <a16:rowId xmlns:a16="http://schemas.microsoft.com/office/drawing/2014/main" val="1430977417"/>
                  </a:ext>
                </a:extLst>
              </a:tr>
              <a:tr h="172103">
                <a:tc>
                  <a:txBody>
                    <a:bodyPr/>
                    <a:lstStyle/>
                    <a:p>
                      <a:r>
                        <a:rPr lang="es-ES" sz="700" dirty="0" smtClean="0"/>
                        <a:t>id</a:t>
                      </a:r>
                      <a:endParaRPr lang="es-ES" sz="700" dirty="0">
                        <a:solidFill>
                          <a:schemeClr val="tx1"/>
                        </a:solidFill>
                        <a:latin typeface="ABeeZee" panose="020B0604020202020204" charset="0"/>
                      </a:endParaRPr>
                    </a:p>
                  </a:txBody>
                  <a:tcPr/>
                </a:tc>
                <a:tc>
                  <a:txBody>
                    <a:bodyPr/>
                    <a:lstStyle/>
                    <a:p>
                      <a:r>
                        <a:rPr lang="es-ES" sz="700" dirty="0" smtClean="0"/>
                        <a:t>-</a:t>
                      </a:r>
                      <a:endParaRPr lang="es-ES" sz="700" b="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Identificador único</a:t>
                      </a:r>
                      <a:endParaRPr lang="es-ES" sz="700" dirty="0" smtClean="0">
                        <a:solidFill>
                          <a:schemeClr val="tx1"/>
                        </a:solidFill>
                        <a:latin typeface="ABeeZee" panose="020B0604020202020204" charset="0"/>
                      </a:endParaRPr>
                    </a:p>
                  </a:txBody>
                  <a:tcPr/>
                </a:tc>
                <a:extLst>
                  <a:ext uri="{0D108BD9-81ED-4DB2-BD59-A6C34878D82A}">
                    <a16:rowId xmlns:a16="http://schemas.microsoft.com/office/drawing/2014/main" val="2964756456"/>
                  </a:ext>
                </a:extLst>
              </a:tr>
              <a:tr h="172103">
                <a:tc>
                  <a:txBody>
                    <a:bodyPr/>
                    <a:lstStyle/>
                    <a:p>
                      <a:r>
                        <a:rPr lang="es-ES" sz="700" dirty="0" err="1" smtClean="0"/>
                        <a:t>age</a:t>
                      </a:r>
                      <a:endParaRPr lang="es-ES" sz="700" dirty="0">
                        <a:solidFill>
                          <a:schemeClr val="tx1"/>
                        </a:solidFill>
                        <a:latin typeface="ABeeZee" panose="020B0604020202020204" charset="0"/>
                      </a:endParaRPr>
                    </a:p>
                  </a:txBody>
                  <a:tcPr/>
                </a:tc>
                <a:tc>
                  <a:txBody>
                    <a:bodyPr/>
                    <a:lstStyle/>
                    <a:p>
                      <a:r>
                        <a:rPr lang="es-ES" sz="700" dirty="0" smtClean="0"/>
                        <a:t>edad</a:t>
                      </a:r>
                      <a:endParaRPr lang="es-ES" sz="700" b="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Edad del paciente</a:t>
                      </a:r>
                      <a:endParaRPr lang="es-ES" sz="700" dirty="0" smtClean="0">
                        <a:solidFill>
                          <a:schemeClr val="tx1"/>
                        </a:solidFill>
                        <a:latin typeface="ABeeZee" panose="020B0604020202020204" charset="0"/>
                      </a:endParaRPr>
                    </a:p>
                  </a:txBody>
                  <a:tcPr/>
                </a:tc>
                <a:extLst>
                  <a:ext uri="{0D108BD9-81ED-4DB2-BD59-A6C34878D82A}">
                    <a16:rowId xmlns:a16="http://schemas.microsoft.com/office/drawing/2014/main" val="3430338233"/>
                  </a:ext>
                </a:extLst>
              </a:tr>
              <a:tr h="264774">
                <a:tc>
                  <a:txBody>
                    <a:bodyPr/>
                    <a:lstStyle/>
                    <a:p>
                      <a:r>
                        <a:rPr lang="es-ES" sz="700" dirty="0" err="1" smtClean="0"/>
                        <a:t>hypertension</a:t>
                      </a:r>
                      <a:endParaRPr lang="es-ES" sz="70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hipertensión</a:t>
                      </a:r>
                    </a:p>
                    <a:p>
                      <a:endParaRPr lang="es-ES" sz="700" b="0" dirty="0">
                        <a:solidFill>
                          <a:schemeClr val="tx1"/>
                        </a:solidFill>
                        <a:latin typeface="ABeeZee" panose="020B0604020202020204" charset="0"/>
                      </a:endParaRPr>
                    </a:p>
                  </a:txBody>
                  <a:tcPr/>
                </a:tc>
                <a:tc>
                  <a:txBody>
                    <a:bodyPr/>
                    <a:lstStyle/>
                    <a:p>
                      <a:r>
                        <a:rPr lang="es-ES" sz="700" dirty="0" smtClean="0"/>
                        <a:t>0= padece hipertensión</a:t>
                      </a:r>
                    </a:p>
                    <a:p>
                      <a:r>
                        <a:rPr lang="es-ES" sz="700" dirty="0" smtClean="0"/>
                        <a:t>1=</a:t>
                      </a:r>
                      <a:r>
                        <a:rPr lang="es-ES" sz="700" baseline="0" dirty="0" smtClean="0"/>
                        <a:t> no </a:t>
                      </a:r>
                      <a:r>
                        <a:rPr lang="es-ES" sz="700" dirty="0" smtClean="0"/>
                        <a:t>padece hipertensión</a:t>
                      </a:r>
                      <a:endParaRPr lang="es-ES" sz="700" dirty="0" smtClean="0">
                        <a:solidFill>
                          <a:schemeClr val="tx1"/>
                        </a:solidFill>
                        <a:latin typeface="ABeeZee" panose="020B0604020202020204" charset="0"/>
                      </a:endParaRPr>
                    </a:p>
                  </a:txBody>
                  <a:tcPr/>
                </a:tc>
                <a:extLst>
                  <a:ext uri="{0D108BD9-81ED-4DB2-BD59-A6C34878D82A}">
                    <a16:rowId xmlns:a16="http://schemas.microsoft.com/office/drawing/2014/main" val="645617354"/>
                  </a:ext>
                </a:extLst>
              </a:tr>
              <a:tr h="264774">
                <a:tc>
                  <a:txBody>
                    <a:bodyPr/>
                    <a:lstStyle/>
                    <a:p>
                      <a:r>
                        <a:rPr lang="es-ES" sz="700" dirty="0" err="1" smtClean="0"/>
                        <a:t>heart_disease</a:t>
                      </a:r>
                      <a:endParaRPr lang="es-ES" sz="700" dirty="0">
                        <a:solidFill>
                          <a:schemeClr val="tx1"/>
                        </a:solidFill>
                        <a:latin typeface="ABeeZee" panose="020B0604020202020204" charset="0"/>
                      </a:endParaRPr>
                    </a:p>
                  </a:txBody>
                  <a:tcPr/>
                </a:tc>
                <a:tc>
                  <a:txBody>
                    <a:bodyPr/>
                    <a:lstStyle/>
                    <a:p>
                      <a:r>
                        <a:rPr lang="es-ES" sz="700" dirty="0" smtClean="0"/>
                        <a:t>enfermedad cardiaca</a:t>
                      </a:r>
                      <a:endParaRPr lang="es-ES" sz="700" b="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0= padece enfermedad cardiaca</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1=</a:t>
                      </a:r>
                      <a:r>
                        <a:rPr lang="es-ES" sz="700" baseline="0" dirty="0" smtClean="0"/>
                        <a:t> no </a:t>
                      </a:r>
                      <a:r>
                        <a:rPr lang="es-ES" sz="700" dirty="0" smtClean="0"/>
                        <a:t>padece enfermedad cardiaca</a:t>
                      </a:r>
                      <a:endParaRPr lang="es-ES" sz="700" dirty="0" smtClean="0">
                        <a:solidFill>
                          <a:schemeClr val="tx1"/>
                        </a:solidFill>
                        <a:latin typeface="ABeeZee" panose="020B0604020202020204" charset="0"/>
                      </a:endParaRPr>
                    </a:p>
                  </a:txBody>
                  <a:tcPr/>
                </a:tc>
                <a:extLst>
                  <a:ext uri="{0D108BD9-81ED-4DB2-BD59-A6C34878D82A}">
                    <a16:rowId xmlns:a16="http://schemas.microsoft.com/office/drawing/2014/main" val="3422056266"/>
                  </a:ext>
                </a:extLst>
              </a:tr>
              <a:tr h="264774">
                <a:tc>
                  <a:txBody>
                    <a:bodyPr/>
                    <a:lstStyle/>
                    <a:p>
                      <a:r>
                        <a:rPr lang="es-ES" sz="700" dirty="0" err="1" smtClean="0"/>
                        <a:t>work_type</a:t>
                      </a:r>
                      <a:endParaRPr lang="es-ES" sz="700" dirty="0">
                        <a:solidFill>
                          <a:schemeClr val="tx1"/>
                        </a:solidFill>
                        <a:latin typeface="ABeeZee" panose="020B0604020202020204" charset="0"/>
                      </a:endParaRPr>
                    </a:p>
                  </a:txBody>
                  <a:tcPr/>
                </a:tc>
                <a:tc>
                  <a:txBody>
                    <a:bodyPr/>
                    <a:lstStyle/>
                    <a:p>
                      <a:r>
                        <a:rPr lang="es-ES" sz="700" dirty="0" smtClean="0"/>
                        <a:t>tipo de trabajo</a:t>
                      </a:r>
                      <a:endParaRPr lang="es-ES" sz="700" b="0" dirty="0">
                        <a:solidFill>
                          <a:schemeClr val="tx1"/>
                        </a:solidFill>
                        <a:latin typeface="ABeeZee" panose="020B0604020202020204" charset="0"/>
                      </a:endParaRPr>
                    </a:p>
                  </a:txBody>
                  <a:tcPr/>
                </a:tc>
                <a:tc>
                  <a:txBody>
                    <a:bodyPr/>
                    <a:lstStyle/>
                    <a:p>
                      <a:r>
                        <a:rPr lang="en-US" sz="700" dirty="0" err="1" smtClean="0"/>
                        <a:t>Niños</a:t>
                      </a:r>
                      <a:r>
                        <a:rPr lang="en-US" sz="700" dirty="0" smtClean="0"/>
                        <a:t>;</a:t>
                      </a:r>
                      <a:r>
                        <a:rPr lang="en-US" sz="700" baseline="0" dirty="0" smtClean="0"/>
                        <a:t> </a:t>
                      </a:r>
                      <a:r>
                        <a:rPr lang="en-US" sz="700" dirty="0" err="1" smtClean="0"/>
                        <a:t>Empleado</a:t>
                      </a:r>
                      <a:r>
                        <a:rPr lang="en-US" sz="700" baseline="0" dirty="0" smtClean="0"/>
                        <a:t> </a:t>
                      </a:r>
                      <a:r>
                        <a:rPr lang="en-US" sz="700" baseline="0" dirty="0" err="1" smtClean="0"/>
                        <a:t>gubernamental</a:t>
                      </a:r>
                      <a:r>
                        <a:rPr lang="en-US" sz="700" baseline="0" dirty="0" smtClean="0"/>
                        <a:t>; </a:t>
                      </a:r>
                      <a:r>
                        <a:rPr lang="en-US" sz="700" dirty="0" err="1" smtClean="0"/>
                        <a:t>Nunca</a:t>
                      </a:r>
                      <a:r>
                        <a:rPr lang="en-US" sz="700" baseline="0" dirty="0" smtClean="0"/>
                        <a:t> </a:t>
                      </a:r>
                      <a:r>
                        <a:rPr lang="en-US" sz="700" baseline="0" dirty="0" err="1" smtClean="0"/>
                        <a:t>trabajó</a:t>
                      </a:r>
                      <a:r>
                        <a:rPr lang="en-US" sz="700" baseline="0" dirty="0" smtClean="0"/>
                        <a:t>; </a:t>
                      </a:r>
                      <a:r>
                        <a:rPr lang="en-US" sz="700" dirty="0" err="1" smtClean="0"/>
                        <a:t>Privado</a:t>
                      </a:r>
                      <a:r>
                        <a:rPr lang="en-US" sz="700" dirty="0" smtClean="0"/>
                        <a:t>;</a:t>
                      </a:r>
                      <a:r>
                        <a:rPr lang="en-US" sz="700" baseline="0" dirty="0" smtClean="0"/>
                        <a:t> </a:t>
                      </a:r>
                      <a:r>
                        <a:rPr lang="en-US" sz="700" dirty="0" err="1" smtClean="0"/>
                        <a:t>Independiente</a:t>
                      </a:r>
                      <a:endParaRPr lang="es-ES" sz="700" dirty="0">
                        <a:solidFill>
                          <a:schemeClr val="tx1"/>
                        </a:solidFill>
                        <a:latin typeface="ABeeZee" panose="020B0604020202020204" charset="0"/>
                      </a:endParaRPr>
                    </a:p>
                  </a:txBody>
                  <a:tcPr/>
                </a:tc>
                <a:extLst>
                  <a:ext uri="{0D108BD9-81ED-4DB2-BD59-A6C34878D82A}">
                    <a16:rowId xmlns:a16="http://schemas.microsoft.com/office/drawing/2014/main" val="2378532884"/>
                  </a:ext>
                </a:extLst>
              </a:tr>
              <a:tr h="172103">
                <a:tc>
                  <a:txBody>
                    <a:bodyPr/>
                    <a:lstStyle/>
                    <a:p>
                      <a:r>
                        <a:rPr lang="es-ES" sz="700" dirty="0" err="1" smtClean="0"/>
                        <a:t>residence_type</a:t>
                      </a:r>
                      <a:endParaRPr lang="es-ES" sz="70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tipo de residencia</a:t>
                      </a:r>
                      <a:endParaRPr lang="es-ES" sz="700" b="0" dirty="0" smtClean="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Rural o urbano</a:t>
                      </a:r>
                      <a:endParaRPr lang="es-ES" sz="700" dirty="0" smtClean="0">
                        <a:solidFill>
                          <a:schemeClr val="tx1"/>
                        </a:solidFill>
                        <a:latin typeface="ABeeZee" panose="020B0604020202020204" charset="0"/>
                      </a:endParaRPr>
                    </a:p>
                  </a:txBody>
                  <a:tcPr/>
                </a:tc>
                <a:extLst>
                  <a:ext uri="{0D108BD9-81ED-4DB2-BD59-A6C34878D82A}">
                    <a16:rowId xmlns:a16="http://schemas.microsoft.com/office/drawing/2014/main" val="4020748637"/>
                  </a:ext>
                </a:extLst>
              </a:tr>
              <a:tr h="172103">
                <a:tc>
                  <a:txBody>
                    <a:bodyPr/>
                    <a:lstStyle/>
                    <a:p>
                      <a:r>
                        <a:rPr lang="es-ES" sz="700" dirty="0" err="1" smtClean="0"/>
                        <a:t>avg_glucose_level</a:t>
                      </a:r>
                      <a:endParaRPr lang="es-ES" sz="70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nivel promedio de glucosa en sangre</a:t>
                      </a:r>
                      <a:endParaRPr lang="es-ES" sz="700" b="0" dirty="0" smtClean="0">
                        <a:solidFill>
                          <a:schemeClr val="tx1"/>
                        </a:solidFill>
                        <a:latin typeface="ABeeZee" panose="020B0604020202020204" charset="0"/>
                      </a:endParaRPr>
                    </a:p>
                  </a:txBody>
                  <a:tcPr/>
                </a:tc>
                <a:tc>
                  <a:txBody>
                    <a:bodyPr/>
                    <a:lstStyle/>
                    <a:p>
                      <a:r>
                        <a:rPr lang="es-ES" sz="700" dirty="0" smtClean="0"/>
                        <a:t>-</a:t>
                      </a:r>
                      <a:endParaRPr lang="es-ES" sz="700" dirty="0">
                        <a:solidFill>
                          <a:schemeClr val="tx1"/>
                        </a:solidFill>
                        <a:latin typeface="ABeeZee" panose="020B0604020202020204" charset="0"/>
                      </a:endParaRPr>
                    </a:p>
                  </a:txBody>
                  <a:tcPr/>
                </a:tc>
                <a:extLst>
                  <a:ext uri="{0D108BD9-81ED-4DB2-BD59-A6C34878D82A}">
                    <a16:rowId xmlns:a16="http://schemas.microsoft.com/office/drawing/2014/main" val="1934630818"/>
                  </a:ext>
                </a:extLst>
              </a:tr>
              <a:tr h="172103">
                <a:tc>
                  <a:txBody>
                    <a:bodyPr/>
                    <a:lstStyle/>
                    <a:p>
                      <a:r>
                        <a:rPr lang="es-ES" sz="700" dirty="0" err="1" smtClean="0"/>
                        <a:t>bmi</a:t>
                      </a:r>
                      <a:endParaRPr lang="es-ES" sz="70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índice de masa corporal</a:t>
                      </a:r>
                      <a:endParaRPr lang="es-ES" sz="700" b="0" dirty="0" smtClean="0">
                        <a:solidFill>
                          <a:schemeClr val="tx1"/>
                        </a:solidFill>
                        <a:latin typeface="ABeeZee" panose="020B0604020202020204" charset="0"/>
                      </a:endParaRPr>
                    </a:p>
                  </a:txBody>
                  <a:tcPr/>
                </a:tc>
                <a:tc>
                  <a:txBody>
                    <a:bodyPr/>
                    <a:lstStyle/>
                    <a:p>
                      <a:r>
                        <a:rPr lang="es-ES" sz="700" dirty="0" smtClean="0"/>
                        <a:t>-</a:t>
                      </a:r>
                      <a:endParaRPr lang="es-ES" sz="700" dirty="0">
                        <a:solidFill>
                          <a:schemeClr val="tx1"/>
                        </a:solidFill>
                        <a:latin typeface="ABeeZee" panose="020B0604020202020204" charset="0"/>
                      </a:endParaRPr>
                    </a:p>
                  </a:txBody>
                  <a:tcPr/>
                </a:tc>
                <a:extLst>
                  <a:ext uri="{0D108BD9-81ED-4DB2-BD59-A6C34878D82A}">
                    <a16:rowId xmlns:a16="http://schemas.microsoft.com/office/drawing/2014/main" val="2298948298"/>
                  </a:ext>
                </a:extLst>
              </a:tr>
              <a:tr h="172103">
                <a:tc>
                  <a:txBody>
                    <a:bodyPr/>
                    <a:lstStyle/>
                    <a:p>
                      <a:r>
                        <a:rPr lang="es-ES" sz="700" dirty="0" err="1" smtClean="0"/>
                        <a:t>smoking_status</a:t>
                      </a:r>
                      <a:endParaRPr lang="es-ES" sz="700" dirty="0">
                        <a:solidFill>
                          <a:schemeClr val="tx1"/>
                        </a:solidFill>
                        <a:latin typeface="ABeeZee" panose="020B0604020202020204" charset="0"/>
                      </a:endParaRPr>
                    </a:p>
                  </a:txBody>
                  <a:tcPr/>
                </a:tc>
                <a:tc>
                  <a:txBody>
                    <a:bodyPr/>
                    <a:lstStyle/>
                    <a:p>
                      <a:r>
                        <a:rPr lang="es-ES" sz="700" dirty="0" smtClean="0"/>
                        <a:t>estatus de fumar</a:t>
                      </a:r>
                      <a:endParaRPr lang="es-ES" sz="700" b="0" dirty="0">
                        <a:solidFill>
                          <a:schemeClr val="tx1"/>
                        </a:solidFill>
                        <a:latin typeface="ABeeZee" panose="020B0604020202020204" charset="0"/>
                      </a:endParaRPr>
                    </a:p>
                  </a:txBody>
                  <a:tcPr/>
                </a:tc>
                <a:tc>
                  <a:txBody>
                    <a:bodyPr/>
                    <a:lstStyle/>
                    <a:p>
                      <a:r>
                        <a:rPr lang="es-ES" sz="700" dirty="0" smtClean="0"/>
                        <a:t>Anteriormente fumó;</a:t>
                      </a:r>
                      <a:r>
                        <a:rPr lang="es-ES" sz="700" baseline="0" dirty="0" smtClean="0"/>
                        <a:t> </a:t>
                      </a:r>
                      <a:r>
                        <a:rPr lang="es-ES" sz="700" dirty="0" smtClean="0"/>
                        <a:t>Nunca fumó;</a:t>
                      </a:r>
                      <a:r>
                        <a:rPr lang="es-ES" sz="700" baseline="0" dirty="0" smtClean="0"/>
                        <a:t> </a:t>
                      </a:r>
                      <a:r>
                        <a:rPr lang="es-ES" sz="700" dirty="0" smtClean="0"/>
                        <a:t>Fuma;</a:t>
                      </a:r>
                      <a:r>
                        <a:rPr lang="es-ES" sz="700" baseline="0" dirty="0" smtClean="0"/>
                        <a:t> </a:t>
                      </a:r>
                      <a:r>
                        <a:rPr lang="es-ES" sz="700" dirty="0" smtClean="0"/>
                        <a:t>Desconocido*</a:t>
                      </a:r>
                      <a:endParaRPr lang="es-ES" sz="700" dirty="0">
                        <a:solidFill>
                          <a:schemeClr val="tx1"/>
                        </a:solidFill>
                        <a:latin typeface="ABeeZee" panose="020B0604020202020204" charset="0"/>
                      </a:endParaRPr>
                    </a:p>
                  </a:txBody>
                  <a:tcPr/>
                </a:tc>
                <a:extLst>
                  <a:ext uri="{0D108BD9-81ED-4DB2-BD59-A6C34878D82A}">
                    <a16:rowId xmlns:a16="http://schemas.microsoft.com/office/drawing/2014/main" val="933731826"/>
                  </a:ext>
                </a:extLst>
              </a:tr>
              <a:tr h="264774">
                <a:tc>
                  <a:txBody>
                    <a:bodyPr/>
                    <a:lstStyle/>
                    <a:p>
                      <a:r>
                        <a:rPr lang="es-ES" sz="700" dirty="0" err="1" smtClean="0"/>
                        <a:t>stroke</a:t>
                      </a:r>
                      <a:endParaRPr lang="es-ES" sz="70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accidente</a:t>
                      </a:r>
                    </a:p>
                    <a:p>
                      <a:r>
                        <a:rPr lang="es-ES" sz="700" dirty="0" smtClean="0"/>
                        <a:t>cerebrovascular</a:t>
                      </a:r>
                      <a:endParaRPr lang="es-ES" sz="700" b="0" dirty="0">
                        <a:solidFill>
                          <a:schemeClr val="tx1"/>
                        </a:solidFill>
                        <a:latin typeface="ABeeZee" panose="020B0604020202020204"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0= padeció</a:t>
                      </a:r>
                      <a:r>
                        <a:rPr lang="es-ES" sz="700" baseline="0" dirty="0" smtClean="0"/>
                        <a:t> ACV</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700" dirty="0" smtClean="0"/>
                        <a:t>1=</a:t>
                      </a:r>
                      <a:r>
                        <a:rPr lang="es-ES" sz="700" baseline="0" dirty="0" smtClean="0"/>
                        <a:t> no </a:t>
                      </a:r>
                      <a:r>
                        <a:rPr lang="es-ES" sz="700" dirty="0" smtClean="0"/>
                        <a:t>padeció</a:t>
                      </a:r>
                      <a:r>
                        <a:rPr lang="es-ES" sz="700" baseline="0" dirty="0" smtClean="0"/>
                        <a:t> ACV</a:t>
                      </a:r>
                      <a:endParaRPr lang="es-ES" sz="700" dirty="0">
                        <a:solidFill>
                          <a:schemeClr val="tx1"/>
                        </a:solidFill>
                        <a:latin typeface="ABeeZee" panose="020B0604020202020204" charset="0"/>
                      </a:endParaRPr>
                    </a:p>
                  </a:txBody>
                  <a:tcPr/>
                </a:tc>
                <a:extLst>
                  <a:ext uri="{0D108BD9-81ED-4DB2-BD59-A6C34878D82A}">
                    <a16:rowId xmlns:a16="http://schemas.microsoft.com/office/drawing/2014/main" val="3003630914"/>
                  </a:ext>
                </a:extLst>
              </a:tr>
            </a:tbl>
          </a:graphicData>
        </a:graphic>
      </p:graphicFrame>
    </p:spTree>
    <p:extLst>
      <p:ext uri="{BB962C8B-B14F-4D97-AF65-F5344CB8AC3E}">
        <p14:creationId xmlns:p14="http://schemas.microsoft.com/office/powerpoint/2010/main" val="3114519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2443" name="Google Shape;2443;p49"/>
          <p:cNvGrpSpPr/>
          <p:nvPr/>
        </p:nvGrpSpPr>
        <p:grpSpPr>
          <a:xfrm rot="2238383">
            <a:off x="8674042" y="4299443"/>
            <a:ext cx="270227" cy="481140"/>
            <a:chOff x="2501746" y="1185251"/>
            <a:chExt cx="337479" cy="582170"/>
          </a:xfrm>
        </p:grpSpPr>
        <p:sp>
          <p:nvSpPr>
            <p:cNvPr id="2444" name="Google Shape;2444;p49"/>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9"/>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9"/>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9"/>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9"/>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9"/>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49"/>
          <p:cNvGrpSpPr/>
          <p:nvPr/>
        </p:nvGrpSpPr>
        <p:grpSpPr>
          <a:xfrm>
            <a:off x="8593662" y="4071639"/>
            <a:ext cx="164265" cy="179843"/>
            <a:chOff x="3690028" y="2857398"/>
            <a:chExt cx="209896" cy="209803"/>
          </a:xfrm>
        </p:grpSpPr>
        <p:sp>
          <p:nvSpPr>
            <p:cNvPr id="2467" name="Google Shape;2467;p4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49"/>
          <p:cNvGrpSpPr/>
          <p:nvPr/>
        </p:nvGrpSpPr>
        <p:grpSpPr>
          <a:xfrm>
            <a:off x="7625538" y="66502"/>
            <a:ext cx="237467" cy="209810"/>
            <a:chOff x="3659860" y="553674"/>
            <a:chExt cx="230842" cy="203957"/>
          </a:xfrm>
        </p:grpSpPr>
        <p:sp>
          <p:nvSpPr>
            <p:cNvPr id="2471" name="Google Shape;2471;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9"/>
          <p:cNvGrpSpPr/>
          <p:nvPr/>
        </p:nvGrpSpPr>
        <p:grpSpPr>
          <a:xfrm>
            <a:off x="7974644" y="319778"/>
            <a:ext cx="97812" cy="95695"/>
            <a:chOff x="3679086" y="979362"/>
            <a:chExt cx="222401" cy="217587"/>
          </a:xfrm>
        </p:grpSpPr>
        <p:sp>
          <p:nvSpPr>
            <p:cNvPr id="2477" name="Google Shape;2477;p49"/>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9"/>
          <p:cNvGrpSpPr/>
          <p:nvPr/>
        </p:nvGrpSpPr>
        <p:grpSpPr>
          <a:xfrm rot="1373748">
            <a:off x="8633025" y="145733"/>
            <a:ext cx="441685" cy="169537"/>
            <a:chOff x="544300" y="2466338"/>
            <a:chExt cx="6583924" cy="2527183"/>
          </a:xfrm>
        </p:grpSpPr>
        <p:sp>
          <p:nvSpPr>
            <p:cNvPr id="2483" name="Google Shape;2483;p49"/>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9"/>
          <p:cNvGrpSpPr/>
          <p:nvPr/>
        </p:nvGrpSpPr>
        <p:grpSpPr>
          <a:xfrm rot="-216711">
            <a:off x="8534057" y="355984"/>
            <a:ext cx="225357" cy="199090"/>
            <a:chOff x="3659860" y="553674"/>
            <a:chExt cx="230842" cy="203957"/>
          </a:xfrm>
        </p:grpSpPr>
        <p:sp>
          <p:nvSpPr>
            <p:cNvPr id="2505" name="Google Shape;2505;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66;p34"/>
          <p:cNvSpPr txBox="1">
            <a:spLocks/>
          </p:cNvSpPr>
          <p:nvPr/>
        </p:nvSpPr>
        <p:spPr>
          <a:xfrm>
            <a:off x="187970" y="126675"/>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Análisis Exploratorio</a:t>
            </a:r>
            <a:endParaRPr lang="es-ES" sz="2800" b="1" dirty="0"/>
          </a:p>
        </p:txBody>
      </p:sp>
      <p:grpSp>
        <p:nvGrpSpPr>
          <p:cNvPr id="93" name="Google Shape;2334;p47"/>
          <p:cNvGrpSpPr/>
          <p:nvPr/>
        </p:nvGrpSpPr>
        <p:grpSpPr>
          <a:xfrm>
            <a:off x="7863005" y="4367040"/>
            <a:ext cx="510150" cy="374900"/>
            <a:chOff x="2119263" y="3122075"/>
            <a:chExt cx="510150" cy="374900"/>
          </a:xfrm>
        </p:grpSpPr>
        <p:sp>
          <p:nvSpPr>
            <p:cNvPr id="94" name="Google Shape;2335;p47"/>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36;p47"/>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37;p47"/>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38;p47"/>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39;p47"/>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0;p47"/>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1;p47"/>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2;p47"/>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3;p47"/>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4;p47"/>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5;p47"/>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6;p47"/>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7;p47"/>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48;p47"/>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9;p47"/>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0;p47"/>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1;p47"/>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2;p47"/>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p:cNvPicPr>
            <a:picLocks noChangeAspect="1"/>
          </p:cNvPicPr>
          <p:nvPr/>
        </p:nvPicPr>
        <p:blipFill>
          <a:blip r:embed="rId3"/>
          <a:stretch>
            <a:fillRect/>
          </a:stretch>
        </p:blipFill>
        <p:spPr>
          <a:xfrm>
            <a:off x="172951" y="956642"/>
            <a:ext cx="5136711" cy="4146225"/>
          </a:xfrm>
          <a:prstGeom prst="rect">
            <a:avLst/>
          </a:prstGeom>
        </p:spPr>
      </p:pic>
      <p:sp>
        <p:nvSpPr>
          <p:cNvPr id="112" name="Google Shape;195;p30"/>
          <p:cNvSpPr txBox="1">
            <a:spLocks noGrp="1"/>
          </p:cNvSpPr>
          <p:nvPr>
            <p:ph type="subTitle" idx="1"/>
          </p:nvPr>
        </p:nvSpPr>
        <p:spPr>
          <a:xfrm rot="21599564">
            <a:off x="5483441" y="1255802"/>
            <a:ext cx="3312042" cy="426300"/>
          </a:xfrm>
          <a:prstGeom prst="rect">
            <a:avLst/>
          </a:prstGeom>
        </p:spPr>
        <p:txBody>
          <a:bodyPr spcFirstLastPara="1" wrap="square" lIns="91425" tIns="91425" rIns="91425" bIns="91425" anchor="t" anchorCtr="0">
            <a:noAutofit/>
          </a:bodyPr>
          <a:lstStyle/>
          <a:p>
            <a:pPr marL="0" lvl="0" indent="0"/>
            <a:r>
              <a:rPr lang="es-ES" dirty="0" smtClean="0"/>
              <a:t>👉 El </a:t>
            </a:r>
            <a:r>
              <a:rPr lang="es-ES" dirty="0"/>
              <a:t>gráfico muestra que la mayoría de los pacientes que sufren la enfermedad, presentan niveles promedio de glucosa en sangre muy superiores o por debajo al rango normal; también vemos que hay mas relación con los valores superiores a 20 de IMC. Con lo que concluimos que si un paciente presenta niveles anormales de glucosa en sangre y sobrepeso u obesidad es mas propenso a padecer hipertensión.</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2443" name="Google Shape;2443;p49"/>
          <p:cNvGrpSpPr/>
          <p:nvPr/>
        </p:nvGrpSpPr>
        <p:grpSpPr>
          <a:xfrm rot="2238383">
            <a:off x="8674042" y="4299443"/>
            <a:ext cx="270227" cy="481140"/>
            <a:chOff x="2501746" y="1185251"/>
            <a:chExt cx="337479" cy="582170"/>
          </a:xfrm>
        </p:grpSpPr>
        <p:sp>
          <p:nvSpPr>
            <p:cNvPr id="2444" name="Google Shape;2444;p49"/>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9"/>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9"/>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9"/>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9"/>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9"/>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49"/>
          <p:cNvGrpSpPr/>
          <p:nvPr/>
        </p:nvGrpSpPr>
        <p:grpSpPr>
          <a:xfrm>
            <a:off x="8593662" y="4071639"/>
            <a:ext cx="164265" cy="179843"/>
            <a:chOff x="3690028" y="2857398"/>
            <a:chExt cx="209896" cy="209803"/>
          </a:xfrm>
        </p:grpSpPr>
        <p:sp>
          <p:nvSpPr>
            <p:cNvPr id="2467" name="Google Shape;2467;p4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49"/>
          <p:cNvGrpSpPr/>
          <p:nvPr/>
        </p:nvGrpSpPr>
        <p:grpSpPr>
          <a:xfrm>
            <a:off x="7625538" y="66502"/>
            <a:ext cx="237467" cy="209810"/>
            <a:chOff x="3659860" y="553674"/>
            <a:chExt cx="230842" cy="203957"/>
          </a:xfrm>
        </p:grpSpPr>
        <p:sp>
          <p:nvSpPr>
            <p:cNvPr id="2471" name="Google Shape;2471;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9"/>
          <p:cNvGrpSpPr/>
          <p:nvPr/>
        </p:nvGrpSpPr>
        <p:grpSpPr>
          <a:xfrm>
            <a:off x="7974644" y="319778"/>
            <a:ext cx="97812" cy="95695"/>
            <a:chOff x="3679086" y="979362"/>
            <a:chExt cx="222401" cy="217587"/>
          </a:xfrm>
        </p:grpSpPr>
        <p:sp>
          <p:nvSpPr>
            <p:cNvPr id="2477" name="Google Shape;2477;p49"/>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9"/>
          <p:cNvGrpSpPr/>
          <p:nvPr/>
        </p:nvGrpSpPr>
        <p:grpSpPr>
          <a:xfrm rot="1373748">
            <a:off x="8633025" y="145733"/>
            <a:ext cx="441685" cy="169537"/>
            <a:chOff x="544300" y="2466338"/>
            <a:chExt cx="6583924" cy="2527183"/>
          </a:xfrm>
        </p:grpSpPr>
        <p:sp>
          <p:nvSpPr>
            <p:cNvPr id="2483" name="Google Shape;2483;p49"/>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9"/>
          <p:cNvGrpSpPr/>
          <p:nvPr/>
        </p:nvGrpSpPr>
        <p:grpSpPr>
          <a:xfrm rot="-216711">
            <a:off x="8534057" y="355984"/>
            <a:ext cx="225357" cy="199090"/>
            <a:chOff x="3659860" y="553674"/>
            <a:chExt cx="230842" cy="203957"/>
          </a:xfrm>
        </p:grpSpPr>
        <p:sp>
          <p:nvSpPr>
            <p:cNvPr id="2505" name="Google Shape;2505;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66;p34"/>
          <p:cNvSpPr txBox="1">
            <a:spLocks/>
          </p:cNvSpPr>
          <p:nvPr/>
        </p:nvSpPr>
        <p:spPr>
          <a:xfrm>
            <a:off x="187970" y="126675"/>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Análisis Exploratorio</a:t>
            </a:r>
            <a:endParaRPr lang="es-ES" sz="2800" b="1" dirty="0"/>
          </a:p>
        </p:txBody>
      </p:sp>
      <p:grpSp>
        <p:nvGrpSpPr>
          <p:cNvPr id="93" name="Google Shape;2334;p47"/>
          <p:cNvGrpSpPr/>
          <p:nvPr/>
        </p:nvGrpSpPr>
        <p:grpSpPr>
          <a:xfrm>
            <a:off x="7863005" y="4367040"/>
            <a:ext cx="510150" cy="374900"/>
            <a:chOff x="2119263" y="3122075"/>
            <a:chExt cx="510150" cy="374900"/>
          </a:xfrm>
        </p:grpSpPr>
        <p:sp>
          <p:nvSpPr>
            <p:cNvPr id="94" name="Google Shape;2335;p47"/>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36;p47"/>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37;p47"/>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38;p47"/>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39;p47"/>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0;p47"/>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1;p47"/>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2;p47"/>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3;p47"/>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4;p47"/>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5;p47"/>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6;p47"/>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7;p47"/>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48;p47"/>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9;p47"/>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0;p47"/>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1;p47"/>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2;p47"/>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95;p30"/>
          <p:cNvSpPr txBox="1">
            <a:spLocks noGrp="1"/>
          </p:cNvSpPr>
          <p:nvPr>
            <p:ph type="subTitle" idx="1"/>
          </p:nvPr>
        </p:nvSpPr>
        <p:spPr>
          <a:xfrm rot="21599564">
            <a:off x="5483441" y="1255802"/>
            <a:ext cx="3312042" cy="426300"/>
          </a:xfrm>
          <a:prstGeom prst="rect">
            <a:avLst/>
          </a:prstGeom>
        </p:spPr>
        <p:txBody>
          <a:bodyPr spcFirstLastPara="1" wrap="square" lIns="91425" tIns="91425" rIns="91425" bIns="91425" anchor="t" anchorCtr="0">
            <a:noAutofit/>
          </a:bodyPr>
          <a:lstStyle/>
          <a:p>
            <a:pPr marL="0" lvl="0" indent="0"/>
            <a:r>
              <a:rPr lang="es-ES" dirty="0"/>
              <a:t>👉 </a:t>
            </a:r>
            <a:r>
              <a:rPr lang="es-ES" dirty="0" smtClean="0"/>
              <a:t>Con </a:t>
            </a:r>
            <a:r>
              <a:rPr lang="es-ES" dirty="0"/>
              <a:t>este análisis, observamos que dentro de la categoría de pacientes que sufrieron un accidente cerebrovascular la distribución de personas que fuman y fuman frecuentemente es menor a los que nunca fuman, además de existir un elevado número de personas de las cuales se desconoce su estatus de fumador, porque lo que no pareciera haber una relación directa entre esta variable y la posibilidad de sufrir un accidente cerebrovascular. </a:t>
            </a:r>
            <a:endParaRPr dirty="0"/>
          </a:p>
        </p:txBody>
      </p:sp>
      <p:pic>
        <p:nvPicPr>
          <p:cNvPr id="3" name="Imagen 2"/>
          <p:cNvPicPr>
            <a:picLocks noChangeAspect="1"/>
          </p:cNvPicPr>
          <p:nvPr/>
        </p:nvPicPr>
        <p:blipFill>
          <a:blip r:embed="rId3"/>
          <a:stretch>
            <a:fillRect/>
          </a:stretch>
        </p:blipFill>
        <p:spPr>
          <a:xfrm>
            <a:off x="263391" y="1385502"/>
            <a:ext cx="5087568" cy="3101163"/>
          </a:xfrm>
          <a:prstGeom prst="rect">
            <a:avLst/>
          </a:prstGeom>
        </p:spPr>
      </p:pic>
    </p:spTree>
    <p:extLst>
      <p:ext uri="{BB962C8B-B14F-4D97-AF65-F5344CB8AC3E}">
        <p14:creationId xmlns:p14="http://schemas.microsoft.com/office/powerpoint/2010/main" val="824355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grpSp>
        <p:nvGrpSpPr>
          <p:cNvPr id="2443" name="Google Shape;2443;p49"/>
          <p:cNvGrpSpPr/>
          <p:nvPr/>
        </p:nvGrpSpPr>
        <p:grpSpPr>
          <a:xfrm rot="2238383">
            <a:off x="8674042" y="4299443"/>
            <a:ext cx="270227" cy="481140"/>
            <a:chOff x="2501746" y="1185251"/>
            <a:chExt cx="337479" cy="582170"/>
          </a:xfrm>
        </p:grpSpPr>
        <p:sp>
          <p:nvSpPr>
            <p:cNvPr id="2444" name="Google Shape;2444;p49"/>
            <p:cNvSpPr/>
            <p:nvPr/>
          </p:nvSpPr>
          <p:spPr>
            <a:xfrm>
              <a:off x="2501746" y="1185251"/>
              <a:ext cx="337479" cy="582170"/>
            </a:xfrm>
            <a:custGeom>
              <a:avLst/>
              <a:gdLst/>
              <a:ahLst/>
              <a:cxnLst/>
              <a:rect l="l" t="t" r="r" b="b"/>
              <a:pathLst>
                <a:path w="10795" h="18622" extrusionOk="0">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9"/>
            <p:cNvSpPr/>
            <p:nvPr/>
          </p:nvSpPr>
          <p:spPr>
            <a:xfrm>
              <a:off x="2523723" y="1205727"/>
              <a:ext cx="146277" cy="47644"/>
            </a:xfrm>
            <a:custGeom>
              <a:avLst/>
              <a:gdLst/>
              <a:ahLst/>
              <a:cxnLst/>
              <a:rect l="l" t="t" r="r" b="b"/>
              <a:pathLst>
                <a:path w="4679" h="1524" extrusionOk="0">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9"/>
            <p:cNvSpPr/>
            <p:nvPr/>
          </p:nvSpPr>
          <p:spPr>
            <a:xfrm>
              <a:off x="2670621" y="1485330"/>
              <a:ext cx="28261" cy="23728"/>
            </a:xfrm>
            <a:custGeom>
              <a:avLst/>
              <a:gdLst/>
              <a:ahLst/>
              <a:cxnLst/>
              <a:rect l="l" t="t" r="r" b="b"/>
              <a:pathLst>
                <a:path w="904" h="759" extrusionOk="0">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9"/>
            <p:cNvSpPr/>
            <p:nvPr/>
          </p:nvSpPr>
          <p:spPr>
            <a:xfrm>
              <a:off x="2643580" y="1543820"/>
              <a:ext cx="38140" cy="31950"/>
            </a:xfrm>
            <a:custGeom>
              <a:avLst/>
              <a:gdLst/>
              <a:ahLst/>
              <a:cxnLst/>
              <a:rect l="l" t="t" r="r" b="b"/>
              <a:pathLst>
                <a:path w="1220" h="1022" extrusionOk="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9"/>
            <p:cNvSpPr/>
            <p:nvPr/>
          </p:nvSpPr>
          <p:spPr>
            <a:xfrm>
              <a:off x="2721827" y="1610501"/>
              <a:ext cx="28168" cy="24416"/>
            </a:xfrm>
            <a:custGeom>
              <a:avLst/>
              <a:gdLst/>
              <a:ahLst/>
              <a:cxnLst/>
              <a:rect l="l" t="t" r="r" b="b"/>
              <a:pathLst>
                <a:path w="901" h="781" extrusionOk="0">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9"/>
            <p:cNvSpPr/>
            <p:nvPr/>
          </p:nvSpPr>
          <p:spPr>
            <a:xfrm>
              <a:off x="2704321" y="1670898"/>
              <a:ext cx="38828" cy="32763"/>
            </a:xfrm>
            <a:custGeom>
              <a:avLst/>
              <a:gdLst/>
              <a:ahLst/>
              <a:cxnLst/>
              <a:rect l="l" t="t" r="r" b="b"/>
              <a:pathLst>
                <a:path w="1242" h="1048" extrusionOk="0">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9"/>
            <p:cNvSpPr/>
            <p:nvPr/>
          </p:nvSpPr>
          <p:spPr>
            <a:xfrm>
              <a:off x="2682625" y="1637136"/>
              <a:ext cx="15663" cy="12036"/>
            </a:xfrm>
            <a:custGeom>
              <a:avLst/>
              <a:gdLst/>
              <a:ahLst/>
              <a:cxnLst/>
              <a:rect l="l" t="t" r="r" b="b"/>
              <a:pathLst>
                <a:path w="501" h="385" extrusionOk="0">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9"/>
            <p:cNvSpPr/>
            <p:nvPr/>
          </p:nvSpPr>
          <p:spPr>
            <a:xfrm>
              <a:off x="2717419" y="1557013"/>
              <a:ext cx="16069" cy="12974"/>
            </a:xfrm>
            <a:custGeom>
              <a:avLst/>
              <a:gdLst/>
              <a:ahLst/>
              <a:cxnLst/>
              <a:rect l="l" t="t" r="r" b="b"/>
              <a:pathLst>
                <a:path w="514" h="415" extrusionOk="0">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9"/>
            <p:cNvSpPr/>
            <p:nvPr/>
          </p:nvSpPr>
          <p:spPr>
            <a:xfrm>
              <a:off x="2636671" y="1515341"/>
              <a:ext cx="15225" cy="11223"/>
            </a:xfrm>
            <a:custGeom>
              <a:avLst/>
              <a:gdLst/>
              <a:ahLst/>
              <a:cxnLst/>
              <a:rect l="l" t="t" r="r" b="b"/>
              <a:pathLst>
                <a:path w="487" h="359" extrusionOk="0">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9"/>
            <p:cNvSpPr/>
            <p:nvPr/>
          </p:nvSpPr>
          <p:spPr>
            <a:xfrm>
              <a:off x="2558455" y="1293572"/>
              <a:ext cx="164097" cy="153749"/>
            </a:xfrm>
            <a:custGeom>
              <a:avLst/>
              <a:gdLst/>
              <a:ahLst/>
              <a:cxnLst/>
              <a:rect l="l" t="t" r="r" b="b"/>
              <a:pathLst>
                <a:path w="5249" h="4918" extrusionOk="0">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9"/>
            <p:cNvSpPr/>
            <p:nvPr/>
          </p:nvSpPr>
          <p:spPr>
            <a:xfrm>
              <a:off x="2592405" y="1418649"/>
              <a:ext cx="244567" cy="335540"/>
            </a:xfrm>
            <a:custGeom>
              <a:avLst/>
              <a:gdLst/>
              <a:ahLst/>
              <a:cxnLst/>
              <a:rect l="l" t="t" r="r" b="b"/>
              <a:pathLst>
                <a:path w="7823" h="10733" extrusionOk="0">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9"/>
            <p:cNvSpPr/>
            <p:nvPr/>
          </p:nvSpPr>
          <p:spPr>
            <a:xfrm>
              <a:off x="2679968" y="1418618"/>
              <a:ext cx="157032" cy="335509"/>
            </a:xfrm>
            <a:custGeom>
              <a:avLst/>
              <a:gdLst/>
              <a:ahLst/>
              <a:cxnLst/>
              <a:rect l="l" t="t" r="r" b="b"/>
              <a:pathLst>
                <a:path w="5023" h="10732" extrusionOk="0">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9"/>
            <p:cNvSpPr/>
            <p:nvPr/>
          </p:nvSpPr>
          <p:spPr>
            <a:xfrm>
              <a:off x="2593780" y="1412647"/>
              <a:ext cx="125644" cy="49582"/>
            </a:xfrm>
            <a:custGeom>
              <a:avLst/>
              <a:gdLst/>
              <a:ahLst/>
              <a:cxnLst/>
              <a:rect l="l" t="t" r="r" b="b"/>
              <a:pathLst>
                <a:path w="4019" h="1586" extrusionOk="0">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2729017" y="1618379"/>
              <a:ext cx="11380" cy="7503"/>
            </a:xfrm>
            <a:custGeom>
              <a:avLst/>
              <a:gdLst/>
              <a:ahLst/>
              <a:cxnLst/>
              <a:rect l="l" t="t" r="r" b="b"/>
              <a:pathLst>
                <a:path w="364" h="240" extrusionOk="0">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2714637" y="1680308"/>
              <a:ext cx="17444" cy="13818"/>
            </a:xfrm>
            <a:custGeom>
              <a:avLst/>
              <a:gdLst/>
              <a:ahLst/>
              <a:cxnLst/>
              <a:rect l="l" t="t" r="r" b="b"/>
              <a:pathLst>
                <a:path w="558" h="442" extrusionOk="0">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2679093" y="1493114"/>
              <a:ext cx="9691" cy="7972"/>
            </a:xfrm>
            <a:custGeom>
              <a:avLst/>
              <a:gdLst/>
              <a:ahLst/>
              <a:cxnLst/>
              <a:rect l="l" t="t" r="r" b="b"/>
              <a:pathLst>
                <a:path w="310" h="255" extrusionOk="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2552577" y="1221670"/>
              <a:ext cx="81876" cy="20665"/>
            </a:xfrm>
            <a:custGeom>
              <a:avLst/>
              <a:gdLst/>
              <a:ahLst/>
              <a:cxnLst/>
              <a:rect l="l" t="t" r="r" b="b"/>
              <a:pathLst>
                <a:path w="2619" h="661" extrusionOk="0">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2652333" y="1551573"/>
              <a:ext cx="21665" cy="15006"/>
            </a:xfrm>
            <a:custGeom>
              <a:avLst/>
              <a:gdLst/>
              <a:ahLst/>
              <a:cxnLst/>
              <a:rect l="l" t="t" r="r" b="b"/>
              <a:pathLst>
                <a:path w="693" h="480" extrusionOk="0">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9"/>
            <p:cNvSpPr/>
            <p:nvPr/>
          </p:nvSpPr>
          <p:spPr>
            <a:xfrm>
              <a:off x="2558486" y="1293478"/>
              <a:ext cx="164097" cy="110200"/>
            </a:xfrm>
            <a:custGeom>
              <a:avLst/>
              <a:gdLst/>
              <a:ahLst/>
              <a:cxnLst/>
              <a:rect l="l" t="t" r="r" b="b"/>
              <a:pathLst>
                <a:path w="5249" h="3525" extrusionOk="0">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2515157" y="1199725"/>
              <a:ext cx="183480" cy="118766"/>
            </a:xfrm>
            <a:custGeom>
              <a:avLst/>
              <a:gdLst/>
              <a:ahLst/>
              <a:cxnLst/>
              <a:rect l="l" t="t" r="r" b="b"/>
              <a:pathLst>
                <a:path w="5869" h="3799" extrusionOk="0">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2526161" y="1235801"/>
              <a:ext cx="172506" cy="82721"/>
            </a:xfrm>
            <a:custGeom>
              <a:avLst/>
              <a:gdLst/>
              <a:ahLst/>
              <a:cxnLst/>
              <a:rect l="l" t="t" r="r" b="b"/>
              <a:pathLst>
                <a:path w="5518" h="2646" extrusionOk="0">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49"/>
          <p:cNvGrpSpPr/>
          <p:nvPr/>
        </p:nvGrpSpPr>
        <p:grpSpPr>
          <a:xfrm>
            <a:off x="8593662" y="4071639"/>
            <a:ext cx="164265" cy="179843"/>
            <a:chOff x="3690028" y="2857398"/>
            <a:chExt cx="209896" cy="209803"/>
          </a:xfrm>
        </p:grpSpPr>
        <p:sp>
          <p:nvSpPr>
            <p:cNvPr id="2467" name="Google Shape;2467;p49"/>
            <p:cNvSpPr/>
            <p:nvPr/>
          </p:nvSpPr>
          <p:spPr>
            <a:xfrm>
              <a:off x="3704783" y="2873060"/>
              <a:ext cx="177446" cy="178134"/>
            </a:xfrm>
            <a:custGeom>
              <a:avLst/>
              <a:gdLst/>
              <a:ahLst/>
              <a:cxnLst/>
              <a:rect l="l" t="t" r="r" b="b"/>
              <a:pathLst>
                <a:path w="5676" h="5698" extrusionOk="0">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9"/>
            <p:cNvSpPr/>
            <p:nvPr/>
          </p:nvSpPr>
          <p:spPr>
            <a:xfrm>
              <a:off x="3704752" y="2942398"/>
              <a:ext cx="152780" cy="108794"/>
            </a:xfrm>
            <a:custGeom>
              <a:avLst/>
              <a:gdLst/>
              <a:ahLst/>
              <a:cxnLst/>
              <a:rect l="l" t="t" r="r" b="b"/>
              <a:pathLst>
                <a:path w="4887" h="3480" extrusionOk="0">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3690028" y="2857398"/>
              <a:ext cx="209896" cy="209803"/>
            </a:xfrm>
            <a:custGeom>
              <a:avLst/>
              <a:gdLst/>
              <a:ahLst/>
              <a:cxnLst/>
              <a:rect l="l" t="t" r="r" b="b"/>
              <a:pathLst>
                <a:path w="6714" h="6711" extrusionOk="0">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49"/>
          <p:cNvGrpSpPr/>
          <p:nvPr/>
        </p:nvGrpSpPr>
        <p:grpSpPr>
          <a:xfrm>
            <a:off x="7625538" y="66502"/>
            <a:ext cx="237467" cy="209810"/>
            <a:chOff x="3659860" y="553674"/>
            <a:chExt cx="230842" cy="203957"/>
          </a:xfrm>
        </p:grpSpPr>
        <p:sp>
          <p:nvSpPr>
            <p:cNvPr id="2471" name="Google Shape;2471;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9"/>
          <p:cNvGrpSpPr/>
          <p:nvPr/>
        </p:nvGrpSpPr>
        <p:grpSpPr>
          <a:xfrm>
            <a:off x="7974644" y="319778"/>
            <a:ext cx="97812" cy="95695"/>
            <a:chOff x="3679086" y="979362"/>
            <a:chExt cx="222401" cy="217587"/>
          </a:xfrm>
        </p:grpSpPr>
        <p:sp>
          <p:nvSpPr>
            <p:cNvPr id="2477" name="Google Shape;2477;p49"/>
            <p:cNvSpPr/>
            <p:nvPr/>
          </p:nvSpPr>
          <p:spPr>
            <a:xfrm>
              <a:off x="3679086" y="979362"/>
              <a:ext cx="222401" cy="217587"/>
            </a:xfrm>
            <a:custGeom>
              <a:avLst/>
              <a:gdLst/>
              <a:ahLst/>
              <a:cxnLst/>
              <a:rect l="l" t="t" r="r" b="b"/>
              <a:pathLst>
                <a:path w="7114" h="6960" extrusionOk="0">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3696405" y="996556"/>
              <a:ext cx="162409" cy="88660"/>
            </a:xfrm>
            <a:custGeom>
              <a:avLst/>
              <a:gdLst/>
              <a:ahLst/>
              <a:cxnLst/>
              <a:rect l="l" t="t" r="r" b="b"/>
              <a:pathLst>
                <a:path w="5195" h="2836" extrusionOk="0">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9"/>
            <p:cNvSpPr/>
            <p:nvPr/>
          </p:nvSpPr>
          <p:spPr>
            <a:xfrm>
              <a:off x="3706471" y="1065988"/>
              <a:ext cx="171412" cy="95319"/>
            </a:xfrm>
            <a:custGeom>
              <a:avLst/>
              <a:gdLst/>
              <a:ahLst/>
              <a:cxnLst/>
              <a:rect l="l" t="t" r="r" b="b"/>
              <a:pathLst>
                <a:path w="5483" h="3049" extrusionOk="0">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3696561" y="1034414"/>
              <a:ext cx="177759" cy="83783"/>
            </a:xfrm>
            <a:custGeom>
              <a:avLst/>
              <a:gdLst/>
              <a:ahLst/>
              <a:cxnLst/>
              <a:rect l="l" t="t" r="r" b="b"/>
              <a:pathLst>
                <a:path w="5686" h="2680" extrusionOk="0">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3726916" y="1097125"/>
              <a:ext cx="156906" cy="82658"/>
            </a:xfrm>
            <a:custGeom>
              <a:avLst/>
              <a:gdLst/>
              <a:ahLst/>
              <a:cxnLst/>
              <a:rect l="l" t="t" r="r" b="b"/>
              <a:pathLst>
                <a:path w="5019" h="2644" extrusionOk="0">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49"/>
          <p:cNvGrpSpPr/>
          <p:nvPr/>
        </p:nvGrpSpPr>
        <p:grpSpPr>
          <a:xfrm rot="1373748">
            <a:off x="8633025" y="145733"/>
            <a:ext cx="441685" cy="169537"/>
            <a:chOff x="544300" y="2466338"/>
            <a:chExt cx="6583924" cy="2527183"/>
          </a:xfrm>
        </p:grpSpPr>
        <p:sp>
          <p:nvSpPr>
            <p:cNvPr id="2483" name="Google Shape;2483;p49"/>
            <p:cNvSpPr/>
            <p:nvPr/>
          </p:nvSpPr>
          <p:spPr>
            <a:xfrm>
              <a:off x="6090246" y="3400336"/>
              <a:ext cx="104944" cy="109863"/>
            </a:xfrm>
            <a:custGeom>
              <a:avLst/>
              <a:gdLst/>
              <a:ahLst/>
              <a:cxnLst/>
              <a:rect l="l" t="t" r="r" b="b"/>
              <a:pathLst>
                <a:path w="320" h="335" extrusionOk="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9"/>
            <p:cNvSpPr/>
            <p:nvPr/>
          </p:nvSpPr>
          <p:spPr>
            <a:xfrm>
              <a:off x="5995796" y="4129695"/>
              <a:ext cx="104944" cy="109535"/>
            </a:xfrm>
            <a:custGeom>
              <a:avLst/>
              <a:gdLst/>
              <a:ahLst/>
              <a:cxnLst/>
              <a:rect l="l" t="t" r="r" b="b"/>
              <a:pathLst>
                <a:path w="320" h="334" extrusionOk="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9"/>
            <p:cNvSpPr/>
            <p:nvPr/>
          </p:nvSpPr>
          <p:spPr>
            <a:xfrm>
              <a:off x="731559" y="2647037"/>
              <a:ext cx="6210389" cy="2166438"/>
            </a:xfrm>
            <a:custGeom>
              <a:avLst/>
              <a:gdLst/>
              <a:ahLst/>
              <a:cxnLst/>
              <a:rect l="l" t="t" r="r" b="b"/>
              <a:pathLst>
                <a:path w="18937" h="6606" extrusionOk="0">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9"/>
            <p:cNvSpPr/>
            <p:nvPr/>
          </p:nvSpPr>
          <p:spPr>
            <a:xfrm>
              <a:off x="730575" y="3021555"/>
              <a:ext cx="6129386" cy="1792903"/>
            </a:xfrm>
            <a:custGeom>
              <a:avLst/>
              <a:gdLst/>
              <a:ahLst/>
              <a:cxnLst/>
              <a:rect l="l" t="t" r="r" b="b"/>
              <a:pathLst>
                <a:path w="18690" h="5467" extrusionOk="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9"/>
            <p:cNvSpPr/>
            <p:nvPr/>
          </p:nvSpPr>
          <p:spPr>
            <a:xfrm>
              <a:off x="5348425" y="3359015"/>
              <a:ext cx="104944" cy="109863"/>
            </a:xfrm>
            <a:custGeom>
              <a:avLst/>
              <a:gdLst/>
              <a:ahLst/>
              <a:cxnLst/>
              <a:rect l="l" t="t" r="r" b="b"/>
              <a:pathLst>
                <a:path w="320" h="335" extrusionOk="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1628499" y="3056974"/>
              <a:ext cx="104944" cy="110191"/>
            </a:xfrm>
            <a:custGeom>
              <a:avLst/>
              <a:gdLst/>
              <a:ahLst/>
              <a:cxnLst/>
              <a:rect l="l" t="t" r="r" b="b"/>
              <a:pathLst>
                <a:path w="320" h="336" extrusionOk="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1534378" y="3786332"/>
              <a:ext cx="104616" cy="110519"/>
            </a:xfrm>
            <a:custGeom>
              <a:avLst/>
              <a:gdLst/>
              <a:ahLst/>
              <a:cxnLst/>
              <a:rect l="l" t="t" r="r" b="b"/>
              <a:pathLst>
                <a:path w="319" h="337" extrusionOk="0">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2276527" y="3828310"/>
              <a:ext cx="104944" cy="110191"/>
            </a:xfrm>
            <a:custGeom>
              <a:avLst/>
              <a:gdLst/>
              <a:ahLst/>
              <a:cxnLst/>
              <a:rect l="l" t="t" r="r" b="b"/>
              <a:pathLst>
                <a:path w="320" h="336" extrusionOk="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2370976" y="3098295"/>
              <a:ext cx="104616" cy="110519"/>
            </a:xfrm>
            <a:custGeom>
              <a:avLst/>
              <a:gdLst/>
              <a:ahLst/>
              <a:cxnLst/>
              <a:rect l="l" t="t" r="r" b="b"/>
              <a:pathLst>
                <a:path w="319" h="337" extrusionOk="0">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2929473" y="3112397"/>
              <a:ext cx="1874234" cy="1200297"/>
            </a:xfrm>
            <a:custGeom>
              <a:avLst/>
              <a:gdLst/>
              <a:ahLst/>
              <a:cxnLst/>
              <a:rect l="l" t="t" r="r" b="b"/>
              <a:pathLst>
                <a:path w="5715" h="3660" extrusionOk="0">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9"/>
            <p:cNvSpPr/>
            <p:nvPr/>
          </p:nvSpPr>
          <p:spPr>
            <a:xfrm>
              <a:off x="5254304" y="4088373"/>
              <a:ext cx="104616" cy="109863"/>
            </a:xfrm>
            <a:custGeom>
              <a:avLst/>
              <a:gdLst/>
              <a:ahLst/>
              <a:cxnLst/>
              <a:rect l="l" t="t" r="r" b="b"/>
              <a:pathLst>
                <a:path w="319" h="335" extrusionOk="0">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9"/>
            <p:cNvSpPr/>
            <p:nvPr/>
          </p:nvSpPr>
          <p:spPr>
            <a:xfrm>
              <a:off x="544300" y="2466338"/>
              <a:ext cx="6583924" cy="2527183"/>
            </a:xfrm>
            <a:custGeom>
              <a:avLst/>
              <a:gdLst/>
              <a:ahLst/>
              <a:cxnLst/>
              <a:rect l="l" t="t" r="r" b="b"/>
              <a:pathLst>
                <a:path w="20076" h="7706" extrusionOk="0">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2803541" y="2958917"/>
              <a:ext cx="2161518" cy="1493812"/>
            </a:xfrm>
            <a:custGeom>
              <a:avLst/>
              <a:gdLst/>
              <a:ahLst/>
              <a:cxnLst/>
              <a:rect l="l" t="t" r="r" b="b"/>
              <a:pathLst>
                <a:path w="6591" h="4555" extrusionOk="0">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5254631" y="3285554"/>
              <a:ext cx="288924" cy="277446"/>
            </a:xfrm>
            <a:custGeom>
              <a:avLst/>
              <a:gdLst/>
              <a:ahLst/>
              <a:cxnLst/>
              <a:rect l="l" t="t" r="r" b="b"/>
              <a:pathLst>
                <a:path w="881" h="846" extrusionOk="0">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5996124" y="3326876"/>
              <a:ext cx="289580" cy="277118"/>
            </a:xfrm>
            <a:custGeom>
              <a:avLst/>
              <a:gdLst/>
              <a:ahLst/>
              <a:cxnLst/>
              <a:rect l="l" t="t" r="r" b="b"/>
              <a:pathLst>
                <a:path w="883" h="845" extrusionOk="0">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5160182" y="4015569"/>
              <a:ext cx="289252" cy="277118"/>
            </a:xfrm>
            <a:custGeom>
              <a:avLst/>
              <a:gdLst/>
              <a:ahLst/>
              <a:cxnLst/>
              <a:rect l="l" t="t" r="r" b="b"/>
              <a:pathLst>
                <a:path w="882" h="845" extrusionOk="0">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5902003" y="4056890"/>
              <a:ext cx="289252" cy="276790"/>
            </a:xfrm>
            <a:custGeom>
              <a:avLst/>
              <a:gdLst/>
              <a:ahLst/>
              <a:cxnLst/>
              <a:rect l="l" t="t" r="r" b="b"/>
              <a:pathLst>
                <a:path w="882" h="844" extrusionOk="0">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534706" y="2983841"/>
              <a:ext cx="289252" cy="277118"/>
            </a:xfrm>
            <a:custGeom>
              <a:avLst/>
              <a:gdLst/>
              <a:ahLst/>
              <a:cxnLst/>
              <a:rect l="l" t="t" r="r" b="b"/>
              <a:pathLst>
                <a:path w="882" h="845" extrusionOk="0">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2276855" y="3025491"/>
              <a:ext cx="289252" cy="277118"/>
            </a:xfrm>
            <a:custGeom>
              <a:avLst/>
              <a:gdLst/>
              <a:ahLst/>
              <a:cxnLst/>
              <a:rect l="l" t="t" r="r" b="b"/>
              <a:pathLst>
                <a:path w="882" h="845" extrusionOk="0">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40257" y="3713856"/>
              <a:ext cx="289252" cy="277118"/>
            </a:xfrm>
            <a:custGeom>
              <a:avLst/>
              <a:gdLst/>
              <a:ahLst/>
              <a:cxnLst/>
              <a:rect l="l" t="t" r="r" b="b"/>
              <a:pathLst>
                <a:path w="882" h="845" extrusionOk="0">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2183061" y="3755177"/>
              <a:ext cx="288596" cy="277118"/>
            </a:xfrm>
            <a:custGeom>
              <a:avLst/>
              <a:gdLst/>
              <a:ahLst/>
              <a:cxnLst/>
              <a:rect l="l" t="t" r="r" b="b"/>
              <a:pathLst>
                <a:path w="880" h="845" extrusionOk="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49"/>
          <p:cNvGrpSpPr/>
          <p:nvPr/>
        </p:nvGrpSpPr>
        <p:grpSpPr>
          <a:xfrm rot="-216711">
            <a:off x="8534057" y="355984"/>
            <a:ext cx="225357" cy="199090"/>
            <a:chOff x="3659860" y="553674"/>
            <a:chExt cx="230842" cy="203957"/>
          </a:xfrm>
        </p:grpSpPr>
        <p:sp>
          <p:nvSpPr>
            <p:cNvPr id="2505" name="Google Shape;2505;p49"/>
            <p:cNvSpPr/>
            <p:nvPr/>
          </p:nvSpPr>
          <p:spPr>
            <a:xfrm>
              <a:off x="3659860" y="553674"/>
              <a:ext cx="230842" cy="203957"/>
            </a:xfrm>
            <a:custGeom>
              <a:avLst/>
              <a:gdLst/>
              <a:ahLst/>
              <a:cxnLst/>
              <a:rect l="l" t="t" r="r" b="b"/>
              <a:pathLst>
                <a:path w="7384" h="6524" extrusionOk="0">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3709254" y="569680"/>
              <a:ext cx="152061" cy="81032"/>
            </a:xfrm>
            <a:custGeom>
              <a:avLst/>
              <a:gdLst/>
              <a:ahLst/>
              <a:cxnLst/>
              <a:rect l="l" t="t" r="r" b="b"/>
              <a:pathLst>
                <a:path w="4864" h="2592" extrusionOk="0">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3693623" y="606444"/>
              <a:ext cx="167942" cy="75280"/>
            </a:xfrm>
            <a:custGeom>
              <a:avLst/>
              <a:gdLst/>
              <a:ahLst/>
              <a:cxnLst/>
              <a:rect l="l" t="t" r="r" b="b"/>
              <a:pathLst>
                <a:path w="5372" h="2408" extrusionOk="0">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3690028" y="667185"/>
              <a:ext cx="147496" cy="74436"/>
            </a:xfrm>
            <a:custGeom>
              <a:avLst/>
              <a:gdLst/>
              <a:ahLst/>
              <a:cxnLst/>
              <a:rect l="l" t="t" r="r" b="b"/>
              <a:pathLst>
                <a:path w="4718" h="2381" extrusionOk="0">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3692122" y="634423"/>
              <a:ext cx="157626" cy="90599"/>
            </a:xfrm>
            <a:custGeom>
              <a:avLst/>
              <a:gdLst/>
              <a:ahLst/>
              <a:cxnLst/>
              <a:rect l="l" t="t" r="r" b="b"/>
              <a:pathLst>
                <a:path w="5042" h="2898" extrusionOk="0">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666;p34"/>
          <p:cNvSpPr txBox="1">
            <a:spLocks/>
          </p:cNvSpPr>
          <p:nvPr/>
        </p:nvSpPr>
        <p:spPr>
          <a:xfrm>
            <a:off x="187970" y="126675"/>
            <a:ext cx="5529975" cy="87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Fjalla One"/>
              <a:buNone/>
              <a:defRPr sz="31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100"/>
              <a:buFont typeface="Archivo Black"/>
              <a:buNone/>
              <a:defRPr sz="3100" b="0" i="0" u="none" strike="noStrike" cap="none">
                <a:solidFill>
                  <a:schemeClr val="dk1"/>
                </a:solidFill>
                <a:latin typeface="Archivo Black"/>
                <a:ea typeface="Archivo Black"/>
                <a:cs typeface="Archivo Black"/>
                <a:sym typeface="Archivo Black"/>
              </a:defRPr>
            </a:lvl9pPr>
          </a:lstStyle>
          <a:p>
            <a:r>
              <a:rPr lang="es-ES" sz="2800" b="1" dirty="0" smtClean="0"/>
              <a:t>Análisis Exploratorio</a:t>
            </a:r>
            <a:endParaRPr lang="es-ES" sz="2800" b="1" dirty="0"/>
          </a:p>
        </p:txBody>
      </p:sp>
      <p:grpSp>
        <p:nvGrpSpPr>
          <p:cNvPr id="93" name="Google Shape;2334;p47"/>
          <p:cNvGrpSpPr/>
          <p:nvPr/>
        </p:nvGrpSpPr>
        <p:grpSpPr>
          <a:xfrm>
            <a:off x="7863005" y="4367040"/>
            <a:ext cx="510150" cy="374900"/>
            <a:chOff x="2119263" y="3122075"/>
            <a:chExt cx="510150" cy="374900"/>
          </a:xfrm>
        </p:grpSpPr>
        <p:sp>
          <p:nvSpPr>
            <p:cNvPr id="94" name="Google Shape;2335;p47"/>
            <p:cNvSpPr/>
            <p:nvPr/>
          </p:nvSpPr>
          <p:spPr>
            <a:xfrm>
              <a:off x="2406213" y="3130000"/>
              <a:ext cx="31925" cy="47925"/>
            </a:xfrm>
            <a:custGeom>
              <a:avLst/>
              <a:gdLst/>
              <a:ahLst/>
              <a:cxnLst/>
              <a:rect l="l" t="t" r="r" b="b"/>
              <a:pathLst>
                <a:path w="1277" h="1917" extrusionOk="0">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36;p47"/>
            <p:cNvSpPr/>
            <p:nvPr/>
          </p:nvSpPr>
          <p:spPr>
            <a:xfrm>
              <a:off x="2126263" y="3162000"/>
              <a:ext cx="495175" cy="271975"/>
            </a:xfrm>
            <a:custGeom>
              <a:avLst/>
              <a:gdLst/>
              <a:ahLst/>
              <a:cxnLst/>
              <a:rect l="l" t="t" r="r" b="b"/>
              <a:pathLst>
                <a:path w="19807" h="10879" extrusionOk="0">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37;p47"/>
            <p:cNvSpPr/>
            <p:nvPr/>
          </p:nvSpPr>
          <p:spPr>
            <a:xfrm>
              <a:off x="2126213" y="3162000"/>
              <a:ext cx="495200" cy="271025"/>
            </a:xfrm>
            <a:custGeom>
              <a:avLst/>
              <a:gdLst/>
              <a:ahLst/>
              <a:cxnLst/>
              <a:rect l="l" t="t" r="r" b="b"/>
              <a:pathLst>
                <a:path w="19808" h="10841" extrusionOk="0">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38;p47"/>
            <p:cNvSpPr/>
            <p:nvPr/>
          </p:nvSpPr>
          <p:spPr>
            <a:xfrm>
              <a:off x="2185588" y="3393400"/>
              <a:ext cx="105225" cy="95850"/>
            </a:xfrm>
            <a:custGeom>
              <a:avLst/>
              <a:gdLst/>
              <a:ahLst/>
              <a:cxnLst/>
              <a:rect l="l" t="t" r="r" b="b"/>
              <a:pathLst>
                <a:path w="4209" h="3834" extrusionOk="0">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39;p47"/>
            <p:cNvSpPr/>
            <p:nvPr/>
          </p:nvSpPr>
          <p:spPr>
            <a:xfrm>
              <a:off x="2294613" y="3241725"/>
              <a:ext cx="135550" cy="87675"/>
            </a:xfrm>
            <a:custGeom>
              <a:avLst/>
              <a:gdLst/>
              <a:ahLst/>
              <a:cxnLst/>
              <a:rect l="l" t="t" r="r" b="b"/>
              <a:pathLst>
                <a:path w="5422" h="3507" extrusionOk="0">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0;p47"/>
            <p:cNvSpPr/>
            <p:nvPr/>
          </p:nvSpPr>
          <p:spPr>
            <a:xfrm>
              <a:off x="2589538" y="3361250"/>
              <a:ext cx="31900" cy="31900"/>
            </a:xfrm>
            <a:custGeom>
              <a:avLst/>
              <a:gdLst/>
              <a:ahLst/>
              <a:cxnLst/>
              <a:rect l="l" t="t" r="r" b="b"/>
              <a:pathLst>
                <a:path w="1276" h="1276" extrusionOk="0">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1;p47"/>
            <p:cNvSpPr/>
            <p:nvPr/>
          </p:nvSpPr>
          <p:spPr>
            <a:xfrm>
              <a:off x="2219988" y="3425350"/>
              <a:ext cx="36525" cy="31975"/>
            </a:xfrm>
            <a:custGeom>
              <a:avLst/>
              <a:gdLst/>
              <a:ahLst/>
              <a:cxnLst/>
              <a:rect l="l" t="t" r="r" b="b"/>
              <a:pathLst>
                <a:path w="1461" h="1279" extrusionOk="0">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2;p47"/>
            <p:cNvSpPr/>
            <p:nvPr/>
          </p:nvSpPr>
          <p:spPr>
            <a:xfrm>
              <a:off x="2480563" y="3393400"/>
              <a:ext cx="105200" cy="95850"/>
            </a:xfrm>
            <a:custGeom>
              <a:avLst/>
              <a:gdLst/>
              <a:ahLst/>
              <a:cxnLst/>
              <a:rect l="l" t="t" r="r" b="b"/>
              <a:pathLst>
                <a:path w="4208" h="3834" extrusionOk="0">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3;p47"/>
            <p:cNvSpPr/>
            <p:nvPr/>
          </p:nvSpPr>
          <p:spPr>
            <a:xfrm>
              <a:off x="2515613" y="3425325"/>
              <a:ext cx="35075" cy="31975"/>
            </a:xfrm>
            <a:custGeom>
              <a:avLst/>
              <a:gdLst/>
              <a:ahLst/>
              <a:cxnLst/>
              <a:rect l="l" t="t" r="r" b="b"/>
              <a:pathLst>
                <a:path w="1403" h="1279" extrusionOk="0">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4;p47"/>
            <p:cNvSpPr/>
            <p:nvPr/>
          </p:nvSpPr>
          <p:spPr>
            <a:xfrm>
              <a:off x="2462013" y="3241700"/>
              <a:ext cx="152025" cy="87675"/>
            </a:xfrm>
            <a:custGeom>
              <a:avLst/>
              <a:gdLst/>
              <a:ahLst/>
              <a:cxnLst/>
              <a:rect l="l" t="t" r="r" b="b"/>
              <a:pathLst>
                <a:path w="6081" h="3507" extrusionOk="0">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5;p47"/>
            <p:cNvSpPr/>
            <p:nvPr/>
          </p:nvSpPr>
          <p:spPr>
            <a:xfrm>
              <a:off x="2318538" y="3265600"/>
              <a:ext cx="87700" cy="39900"/>
            </a:xfrm>
            <a:custGeom>
              <a:avLst/>
              <a:gdLst/>
              <a:ahLst/>
              <a:cxnLst/>
              <a:rect l="l" t="t" r="r" b="b"/>
              <a:pathLst>
                <a:path w="3508" h="1596" extrusionOk="0">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6;p47"/>
            <p:cNvSpPr/>
            <p:nvPr/>
          </p:nvSpPr>
          <p:spPr>
            <a:xfrm>
              <a:off x="2485913" y="3265600"/>
              <a:ext cx="106525" cy="39900"/>
            </a:xfrm>
            <a:custGeom>
              <a:avLst/>
              <a:gdLst/>
              <a:ahLst/>
              <a:cxnLst/>
              <a:rect l="l" t="t" r="r" b="b"/>
              <a:pathLst>
                <a:path w="4261" h="1596" extrusionOk="0">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7;p47"/>
            <p:cNvSpPr/>
            <p:nvPr/>
          </p:nvSpPr>
          <p:spPr>
            <a:xfrm>
              <a:off x="2214788" y="3417875"/>
              <a:ext cx="46900" cy="46925"/>
            </a:xfrm>
            <a:custGeom>
              <a:avLst/>
              <a:gdLst/>
              <a:ahLst/>
              <a:cxnLst/>
              <a:rect l="l" t="t" r="r" b="b"/>
              <a:pathLst>
                <a:path w="1876" h="1877" extrusionOk="0">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48;p47"/>
            <p:cNvSpPr/>
            <p:nvPr/>
          </p:nvSpPr>
          <p:spPr>
            <a:xfrm>
              <a:off x="2510288" y="3417875"/>
              <a:ext cx="46900" cy="46925"/>
            </a:xfrm>
            <a:custGeom>
              <a:avLst/>
              <a:gdLst/>
              <a:ahLst/>
              <a:cxnLst/>
              <a:rect l="l" t="t" r="r" b="b"/>
              <a:pathLst>
                <a:path w="1876" h="1877" extrusionOk="0">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9;p47"/>
            <p:cNvSpPr/>
            <p:nvPr/>
          </p:nvSpPr>
          <p:spPr>
            <a:xfrm>
              <a:off x="2119263" y="3122075"/>
              <a:ext cx="510150" cy="374900"/>
            </a:xfrm>
            <a:custGeom>
              <a:avLst/>
              <a:gdLst/>
              <a:ahLst/>
              <a:cxnLst/>
              <a:rect l="l" t="t" r="r" b="b"/>
              <a:pathLst>
                <a:path w="20406" h="14996" extrusionOk="0">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0;p47"/>
            <p:cNvSpPr/>
            <p:nvPr/>
          </p:nvSpPr>
          <p:spPr>
            <a:xfrm>
              <a:off x="2286663" y="3234750"/>
              <a:ext cx="150450" cy="102625"/>
            </a:xfrm>
            <a:custGeom>
              <a:avLst/>
              <a:gdLst/>
              <a:ahLst/>
              <a:cxnLst/>
              <a:rect l="l" t="t" r="r" b="b"/>
              <a:pathLst>
                <a:path w="6018" h="4105" extrusionOk="0">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1;p47"/>
            <p:cNvSpPr/>
            <p:nvPr/>
          </p:nvSpPr>
          <p:spPr>
            <a:xfrm>
              <a:off x="2150413" y="3201850"/>
              <a:ext cx="319450" cy="15000"/>
            </a:xfrm>
            <a:custGeom>
              <a:avLst/>
              <a:gdLst/>
              <a:ahLst/>
              <a:cxnLst/>
              <a:rect l="l" t="t" r="r" b="b"/>
              <a:pathLst>
                <a:path w="12778" h="600" extrusionOk="0">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2;p47"/>
            <p:cNvSpPr/>
            <p:nvPr/>
          </p:nvSpPr>
          <p:spPr>
            <a:xfrm>
              <a:off x="2158538" y="3234650"/>
              <a:ext cx="103825" cy="102850"/>
            </a:xfrm>
            <a:custGeom>
              <a:avLst/>
              <a:gdLst/>
              <a:ahLst/>
              <a:cxnLst/>
              <a:rect l="l" t="t" r="r" b="b"/>
              <a:pathLst>
                <a:path w="4153" h="4114" extrusionOk="0">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95;p30"/>
          <p:cNvSpPr txBox="1">
            <a:spLocks noGrp="1"/>
          </p:cNvSpPr>
          <p:nvPr>
            <p:ph type="subTitle" idx="1"/>
          </p:nvPr>
        </p:nvSpPr>
        <p:spPr>
          <a:xfrm rot="21599564">
            <a:off x="5113471" y="900816"/>
            <a:ext cx="3259656" cy="781336"/>
          </a:xfrm>
          <a:prstGeom prst="rect">
            <a:avLst/>
          </a:prstGeom>
        </p:spPr>
        <p:txBody>
          <a:bodyPr spcFirstLastPara="1" wrap="square" lIns="91425" tIns="91425" rIns="91425" bIns="91425" anchor="t" anchorCtr="0">
            <a:noAutofit/>
          </a:bodyPr>
          <a:lstStyle/>
          <a:p>
            <a:pPr marL="0" lvl="0" indent="0"/>
            <a:r>
              <a:rPr lang="es-ES" dirty="0"/>
              <a:t>👉 </a:t>
            </a:r>
            <a:r>
              <a:rPr lang="es-ES" dirty="0" smtClean="0"/>
              <a:t> Con </a:t>
            </a:r>
            <a:r>
              <a:rPr lang="es-ES" dirty="0"/>
              <a:t>estos gráficos comparativos, observamos que para la categoría de personas sanas los niveles promedio de glucosa en sangre se encuentran en su mayoría alrededor de los 100mg/dl (valor considerado dentro del rango normal). Mientras tanto, para la categoría de haber padecido la enfermedad, los datos recopilados se agrupan en su mayoría por debajo de los 100mg/dl y entre los 200 y 250mg/dl (valores considerados dentro del rango normal</a:t>
            </a:r>
            <a:r>
              <a:rPr lang="es-ES" dirty="0" smtClean="0"/>
              <a:t>).</a:t>
            </a:r>
            <a:endParaRPr lang="es-ES" dirty="0"/>
          </a:p>
        </p:txBody>
      </p:sp>
      <p:pic>
        <p:nvPicPr>
          <p:cNvPr id="5" name="Imagen 4"/>
          <p:cNvPicPr>
            <a:picLocks noChangeAspect="1"/>
          </p:cNvPicPr>
          <p:nvPr/>
        </p:nvPicPr>
        <p:blipFill>
          <a:blip r:embed="rId3"/>
          <a:stretch>
            <a:fillRect/>
          </a:stretch>
        </p:blipFill>
        <p:spPr>
          <a:xfrm>
            <a:off x="358372" y="1185910"/>
            <a:ext cx="4584648" cy="2407661"/>
          </a:xfrm>
          <a:prstGeom prst="rect">
            <a:avLst/>
          </a:prstGeom>
        </p:spPr>
      </p:pic>
      <p:sp>
        <p:nvSpPr>
          <p:cNvPr id="113" name="Google Shape;195;p30"/>
          <p:cNvSpPr txBox="1">
            <a:spLocks noGrp="1"/>
          </p:cNvSpPr>
          <p:nvPr>
            <p:ph type="subTitle" idx="1"/>
          </p:nvPr>
        </p:nvSpPr>
        <p:spPr>
          <a:xfrm rot="21599564">
            <a:off x="516981" y="3782441"/>
            <a:ext cx="3681990" cy="781336"/>
          </a:xfrm>
          <a:prstGeom prst="rect">
            <a:avLst/>
          </a:prstGeom>
        </p:spPr>
        <p:txBody>
          <a:bodyPr spcFirstLastPara="1" wrap="square" lIns="91425" tIns="91425" rIns="91425" bIns="91425" anchor="t" anchorCtr="0">
            <a:noAutofit/>
          </a:bodyPr>
          <a:lstStyle/>
          <a:p>
            <a:pPr marL="0" lvl="0" indent="0"/>
            <a:r>
              <a:rPr lang="es-ES" dirty="0"/>
              <a:t>👉 </a:t>
            </a:r>
            <a:r>
              <a:rPr lang="es-ES" dirty="0" smtClean="0"/>
              <a:t> Por </a:t>
            </a:r>
            <a:r>
              <a:rPr lang="es-ES" dirty="0"/>
              <a:t>lo que concluimos que es un factor importante para determinar la posibilidad de sufrir accidentes cerebrovasculares.</a:t>
            </a:r>
          </a:p>
        </p:txBody>
      </p:sp>
    </p:spTree>
    <p:extLst>
      <p:ext uri="{BB962C8B-B14F-4D97-AF65-F5344CB8AC3E}">
        <p14:creationId xmlns:p14="http://schemas.microsoft.com/office/powerpoint/2010/main" val="2233740638"/>
      </p:ext>
    </p:extLst>
  </p:cSld>
  <p:clrMapOvr>
    <a:masterClrMapping/>
  </p:clrMapOvr>
</p:sld>
</file>

<file path=ppt/theme/theme1.xml><?xml version="1.0" encoding="utf-8"?>
<a:theme xmlns:a="http://schemas.openxmlformats.org/drawingml/2006/main" name="Hypertrophic Cardiomyopathy Disease by Slidesgo">
  <a:themeElements>
    <a:clrScheme name="Simple Light">
      <a:dk1>
        <a:srgbClr val="000000"/>
      </a:dk1>
      <a:lt1>
        <a:srgbClr val="FAEDE1"/>
      </a:lt1>
      <a:dk2>
        <a:srgbClr val="FFFFFF"/>
      </a:dk2>
      <a:lt2>
        <a:srgbClr val="AAB4BF"/>
      </a:lt2>
      <a:accent1>
        <a:srgbClr val="2340D1"/>
      </a:accent1>
      <a:accent2>
        <a:srgbClr val="5E9AFC"/>
      </a:accent2>
      <a:accent3>
        <a:srgbClr val="86CDFF"/>
      </a:accent3>
      <a:accent4>
        <a:srgbClr val="FFA200"/>
      </a:accent4>
      <a:accent5>
        <a:srgbClr val="DD0000"/>
      </a:accent5>
      <a:accent6>
        <a:srgbClr val="BB030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6519</TotalTime>
  <Words>1685</Words>
  <Application>Microsoft Office PowerPoint</Application>
  <PresentationFormat>Presentación en pantalla (16:9)</PresentationFormat>
  <Paragraphs>195</Paragraphs>
  <Slides>21</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Fjalla One</vt:lpstr>
      <vt:lpstr>ABeeZee</vt:lpstr>
      <vt:lpstr>Archivo Black</vt:lpstr>
      <vt:lpstr>Hypertrophic Cardiomyopathy Disease by Slidesgo</vt:lpstr>
      <vt:lpstr>Proyecto de Data Science  Análisis de datos para Prevención de Accidentes Cerebrovasculares</vt:lpstr>
      <vt:lpstr>Tabla de contenido</vt:lpstr>
      <vt:lpstr>Ingeniería de atributos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Menos Azúcar</vt:lpstr>
      <vt:lpstr>Ingeniería de Atributos</vt:lpstr>
      <vt:lpstr>Implementación de modelos de Machine Learning</vt:lpstr>
      <vt:lpstr>Implementación de modelos de Machine Learning</vt:lpstr>
      <vt:lpstr>Implementación de modelos de Machine Learning</vt:lpstr>
      <vt:lpstr>Aclaraciones</vt:lpstr>
      <vt:lpstr>Conclusiones</vt:lpstr>
      <vt:lpstr>Anexos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Data Science Predicción enfermedad del corazón</dc:title>
  <dc:creator>knackuser</dc:creator>
  <cp:lastModifiedBy>knackuser</cp:lastModifiedBy>
  <cp:revision>76</cp:revision>
  <dcterms:modified xsi:type="dcterms:W3CDTF">2023-01-19T16:32:48Z</dcterms:modified>
</cp:coreProperties>
</file>